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3" r:id="rId5"/>
    <p:sldId id="382" r:id="rId6"/>
    <p:sldId id="351" r:id="rId7"/>
    <p:sldId id="383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4" r:id="rId23"/>
    <p:sldId id="333" r:id="rId24"/>
    <p:sldId id="332" r:id="rId25"/>
    <p:sldId id="384" r:id="rId26"/>
    <p:sldId id="329" r:id="rId27"/>
    <p:sldId id="385" r:id="rId28"/>
    <p:sldId id="326" r:id="rId29"/>
    <p:sldId id="387" r:id="rId30"/>
    <p:sldId id="386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0" y="3052445"/>
            <a:ext cx="647700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30"/>
          <a:stretch>
            <a:fillRect/>
          </a:stretch>
        </p:blipFill>
        <p:spPr>
          <a:xfrm>
            <a:off x="982980" y="1484630"/>
            <a:ext cx="9624105" cy="391350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7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4235938"/>
            <a:ext cx="371334" cy="390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73"/>
          <a:stretch>
            <a:fillRect/>
          </a:stretch>
        </p:blipFill>
        <p:spPr>
          <a:xfrm>
            <a:off x="982980" y="1052830"/>
            <a:ext cx="7895635" cy="384683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5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243647"/>
            <a:ext cx="361812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29187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0901" y="4022820"/>
            <a:ext cx="436126" cy="38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530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911225" y="1052830"/>
            <a:ext cx="10775995" cy="4839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1610" y="1235710"/>
            <a:ext cx="59182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183883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82980" y="908685"/>
            <a:ext cx="10632485" cy="4777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4320" y="991870"/>
            <a:ext cx="54991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19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7495" y="5157470"/>
            <a:ext cx="43053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705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568700" y="1730375"/>
            <a:ext cx="1323340" cy="18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87808" y="1969159"/>
            <a:ext cx="914055" cy="210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11586" y="2293725"/>
            <a:ext cx="885491" cy="200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06196" y="2293725"/>
            <a:ext cx="437984" cy="200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34861" y="2618291"/>
            <a:ext cx="437984" cy="210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78186" y="2971496"/>
            <a:ext cx="866448" cy="21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120453" y="2971496"/>
            <a:ext cx="904534" cy="21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568715" y="3324700"/>
            <a:ext cx="533198" cy="171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615818" y="3296062"/>
            <a:ext cx="866448" cy="21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997178" y="3582444"/>
            <a:ext cx="885491" cy="210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567959" y="3582444"/>
            <a:ext cx="1323476" cy="21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87254" y="3926102"/>
            <a:ext cx="885491" cy="21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367254" y="4260215"/>
            <a:ext cx="656977" cy="200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90" y="3496310"/>
            <a:ext cx="527050" cy="1805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82980" y="765175"/>
            <a:ext cx="10632485" cy="28994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982980" y="3789045"/>
            <a:ext cx="10560095" cy="282384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955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2980" y="899795"/>
            <a:ext cx="10272440" cy="5019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5555" y="1146810"/>
            <a:ext cx="52578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679"/>
          <a:stretch>
            <a:fillRect/>
          </a:stretch>
        </p:blipFill>
        <p:spPr>
          <a:xfrm>
            <a:off x="407035" y="692785"/>
            <a:ext cx="9509760" cy="30041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62" t="45544" r="24211"/>
          <a:stretch>
            <a:fillRect/>
          </a:stretch>
        </p:blipFill>
        <p:spPr>
          <a:xfrm>
            <a:off x="4131945" y="2924810"/>
            <a:ext cx="4490720" cy="3689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2980" y="549275"/>
            <a:ext cx="10272440" cy="3763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52905" y="2709545"/>
            <a:ext cx="972058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93545" y="3768725"/>
            <a:ext cx="150114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62" t="45544" r="24211" b="2390"/>
          <a:stretch>
            <a:fillRect/>
          </a:stretch>
        </p:blipFill>
        <p:spPr>
          <a:xfrm>
            <a:off x="5231765" y="3285490"/>
            <a:ext cx="4490720" cy="3528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9"/>
          <a:stretch>
            <a:fillRect/>
          </a:stretch>
        </p:blipFill>
        <p:spPr>
          <a:xfrm>
            <a:off x="982980" y="620395"/>
            <a:ext cx="10488340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764745"/>
            <a:ext cx="1037870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41475" y="2691130"/>
            <a:ext cx="880046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04315" y="3507105"/>
            <a:ext cx="901700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74800" y="4363720"/>
            <a:ext cx="908494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602105" y="5199380"/>
            <a:ext cx="897064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715135" y="6047740"/>
            <a:ext cx="745871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3" grpId="0" bldLvl="0" animBg="1"/>
      <p:bldP spid="20" grpId="0" bldLvl="0" animBg="1"/>
      <p:bldP spid="2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56"/>
          <a:stretch>
            <a:fillRect/>
          </a:stretch>
        </p:blipFill>
        <p:spPr>
          <a:xfrm>
            <a:off x="995680" y="764540"/>
            <a:ext cx="10200050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3" b="76694"/>
          <a:stretch>
            <a:fillRect/>
          </a:stretch>
        </p:blipFill>
        <p:spPr>
          <a:xfrm>
            <a:off x="982980" y="908685"/>
            <a:ext cx="9728200" cy="183007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00" r="4387"/>
          <a:stretch>
            <a:fillRect/>
          </a:stretch>
        </p:blipFill>
        <p:spPr>
          <a:xfrm>
            <a:off x="622935" y="836295"/>
            <a:ext cx="10297160" cy="587692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948430" y="1700530"/>
            <a:ext cx="684530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71270" y="2636520"/>
            <a:ext cx="918400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45540" y="3510915"/>
            <a:ext cx="947610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271270" y="4369435"/>
            <a:ext cx="918083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415415" y="5229225"/>
            <a:ext cx="903668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145540" y="6118225"/>
            <a:ext cx="189103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  <p:bldP spid="26" grpId="0" bldLvl="0" animBg="1"/>
      <p:bldP spid="30" grpId="0" bldLvl="0" animBg="1"/>
      <p:bldP spid="31" grpId="0" bldLvl="0" animBg="1"/>
      <p:bldP spid="3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545795"/>
            <a:ext cx="11340000" cy="3710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60319" y="1631638"/>
            <a:ext cx="457027" cy="209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12108" y="2213464"/>
            <a:ext cx="1123526" cy="209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30143" y="2213464"/>
            <a:ext cx="447506" cy="209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60672" y="2490070"/>
            <a:ext cx="276120" cy="190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46113" y="2804829"/>
            <a:ext cx="428463" cy="209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44752" y="2804829"/>
            <a:ext cx="437984" cy="209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36491" y="3405731"/>
            <a:ext cx="437984" cy="20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16642" y="3405731"/>
            <a:ext cx="637934" cy="20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17235" y="3997325"/>
            <a:ext cx="894715" cy="20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935" y="1268095"/>
            <a:ext cx="527050" cy="1805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916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4205"/>
            <a:ext cx="11340000" cy="121596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0045" y="1699895"/>
            <a:ext cx="10924540" cy="392049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055860" y="4941570"/>
            <a:ext cx="711200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225" y="1283335"/>
            <a:ext cx="8855710" cy="35153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035"/>
          <a:stretch>
            <a:fillRect/>
          </a:stretch>
        </p:blipFill>
        <p:spPr>
          <a:xfrm>
            <a:off x="495935" y="671195"/>
            <a:ext cx="8788400" cy="1605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50225" y="1487170"/>
            <a:ext cx="52197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05" b="657"/>
          <a:stretch>
            <a:fillRect/>
          </a:stretch>
        </p:blipFill>
        <p:spPr>
          <a:xfrm>
            <a:off x="495935" y="2132965"/>
            <a:ext cx="8788400" cy="4608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6"/>
          <a:stretch>
            <a:fillRect/>
          </a:stretch>
        </p:blipFill>
        <p:spPr>
          <a:xfrm>
            <a:off x="982980" y="1052830"/>
            <a:ext cx="7679735" cy="39465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94215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7799" y="3037468"/>
            <a:ext cx="330745" cy="37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2024-10-02T05:10:00Z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