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" y="2934335"/>
            <a:ext cx="12024360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4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6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280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70"/>
          <a:stretch>
            <a:fillRect/>
          </a:stretch>
        </p:blipFill>
        <p:spPr>
          <a:xfrm flipV="1">
            <a:off x="360045" y="1138350"/>
            <a:ext cx="11339830" cy="95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2024-10-02T01:55:43Z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