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3" r:id="rId5"/>
    <p:sldId id="382" r:id="rId6"/>
    <p:sldId id="351" r:id="rId7"/>
    <p:sldId id="350" r:id="rId8"/>
    <p:sldId id="349" r:id="rId9"/>
    <p:sldId id="348" r:id="rId10"/>
    <p:sldId id="347" r:id="rId11"/>
    <p:sldId id="346" r:id="rId12"/>
    <p:sldId id="344" r:id="rId13"/>
    <p:sldId id="343" r:id="rId14"/>
    <p:sldId id="342" r:id="rId15"/>
    <p:sldId id="341" r:id="rId16"/>
    <p:sldId id="340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83" r:id="rId25"/>
    <p:sldId id="329" r:id="rId26"/>
    <p:sldId id="384" r:id="rId27"/>
    <p:sldId id="385" r:id="rId28"/>
    <p:sldId id="386" r:id="rId29"/>
    <p:sldId id="387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1820" y="3052445"/>
            <a:ext cx="8467725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477520"/>
            <a:ext cx="10487660" cy="18116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 b="2672"/>
          <a:stretch>
            <a:fillRect/>
          </a:stretch>
        </p:blipFill>
        <p:spPr>
          <a:xfrm>
            <a:off x="1055370" y="2277110"/>
            <a:ext cx="9833610" cy="44646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5815" y="2360930"/>
            <a:ext cx="636270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224"/>
          <a:stretch>
            <a:fillRect/>
          </a:stretch>
        </p:blipFill>
        <p:spPr>
          <a:xfrm>
            <a:off x="407035" y="836295"/>
            <a:ext cx="9670415" cy="50126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2215" y="3573145"/>
            <a:ext cx="66992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456" r="38231"/>
          <a:stretch>
            <a:fillRect/>
          </a:stretch>
        </p:blipFill>
        <p:spPr>
          <a:xfrm>
            <a:off x="5735955" y="4364990"/>
            <a:ext cx="5968365" cy="1530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030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982980" y="899795"/>
            <a:ext cx="10632485" cy="4921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5302" y="1195655"/>
            <a:ext cx="380856" cy="391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022507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43234" y="6057450"/>
            <a:ext cx="394923" cy="352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9"/>
          <a:stretch>
            <a:fillRect/>
          </a:stretch>
        </p:blipFill>
        <p:spPr>
          <a:xfrm>
            <a:off x="982980" y="908685"/>
            <a:ext cx="6887890" cy="29502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8"/>
          <a:stretch>
            <a:fillRect/>
          </a:stretch>
        </p:blipFill>
        <p:spPr>
          <a:xfrm>
            <a:off x="982980" y="3932555"/>
            <a:ext cx="6815500" cy="105600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9379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911225" y="980440"/>
            <a:ext cx="10632485" cy="49047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0676" y="1285402"/>
            <a:ext cx="380856" cy="390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6413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982980" y="1018540"/>
            <a:ext cx="10632485" cy="48209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4345" y="1266459"/>
            <a:ext cx="437984" cy="400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3025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463476" y="1738445"/>
            <a:ext cx="1342518" cy="209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21209" y="2119556"/>
            <a:ext cx="533198" cy="161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43879" y="2090973"/>
            <a:ext cx="466549" cy="209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78085" y="2443501"/>
            <a:ext cx="904534" cy="209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86851" y="2433973"/>
            <a:ext cx="457027" cy="209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34710" y="2796029"/>
            <a:ext cx="1085440" cy="209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949571" y="3158085"/>
            <a:ext cx="1123526" cy="209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958085" y="3148557"/>
            <a:ext cx="1980453" cy="219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511083" y="3424863"/>
            <a:ext cx="428463" cy="200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548413" y="3701168"/>
            <a:ext cx="685541" cy="200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130478" y="4396697"/>
            <a:ext cx="1123526" cy="200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3429000"/>
            <a:ext cx="438785" cy="2885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248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79" b="1832"/>
          <a:stretch>
            <a:fillRect/>
          </a:stretch>
        </p:blipFill>
        <p:spPr>
          <a:xfrm>
            <a:off x="1127125" y="812165"/>
            <a:ext cx="9127490" cy="604583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7"/>
          <a:stretch>
            <a:fillRect/>
          </a:stretch>
        </p:blipFill>
        <p:spPr>
          <a:xfrm>
            <a:off x="982980" y="837565"/>
            <a:ext cx="10415950" cy="18434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7" b="3090"/>
          <a:stretch>
            <a:fillRect/>
          </a:stretch>
        </p:blipFill>
        <p:spPr>
          <a:xfrm>
            <a:off x="982980" y="2853055"/>
            <a:ext cx="10415905" cy="374396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982980" y="908685"/>
            <a:ext cx="10344195" cy="56394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636395" y="5025390"/>
            <a:ext cx="958596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632585" y="5983605"/>
            <a:ext cx="264223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11225" y="908685"/>
            <a:ext cx="10272440" cy="413639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1271270" y="1124585"/>
            <a:ext cx="9552350" cy="4603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5640" y="1163320"/>
            <a:ext cx="7607935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1118235" y="2096135"/>
            <a:ext cx="9705340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21105" y="3033395"/>
            <a:ext cx="9717405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02690" y="3935730"/>
            <a:ext cx="9735820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49350" y="4863465"/>
            <a:ext cx="978027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7"/>
          <a:stretch>
            <a:fillRect/>
          </a:stretch>
        </p:blipFill>
        <p:spPr>
          <a:xfrm>
            <a:off x="1343025" y="1052830"/>
            <a:ext cx="9695860" cy="54387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562725" y="1118235"/>
            <a:ext cx="4348480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20470" y="2044065"/>
            <a:ext cx="971677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79195" y="2947035"/>
            <a:ext cx="9709785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60450" y="3884930"/>
            <a:ext cx="982154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97890" y="4795520"/>
            <a:ext cx="10504805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82040" y="5723890"/>
            <a:ext cx="982916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2" grpId="0" bldLvl="0" animBg="1"/>
      <p:bldP spid="16" grpId="0" bldLvl="0" animBg="1"/>
      <p:bldP spid="20" grpId="0" bldLvl="0" animBg="1"/>
      <p:bldP spid="21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9"/>
          <a:stretch>
            <a:fillRect/>
          </a:stretch>
        </p:blipFill>
        <p:spPr>
          <a:xfrm>
            <a:off x="1271270" y="980440"/>
            <a:ext cx="9768250" cy="547243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017385" y="1192530"/>
            <a:ext cx="372681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7750" y="2105025"/>
            <a:ext cx="9755505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8980" y="3009900"/>
            <a:ext cx="1029335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17270" y="3935095"/>
            <a:ext cx="987806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11885" y="4860290"/>
            <a:ext cx="984758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93800" y="5821045"/>
            <a:ext cx="80708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  <p:bldP spid="10" grpId="0" bldLvl="0" animBg="1"/>
      <p:bldP spid="16" grpId="0" bldLvl="0" animBg="1"/>
      <p:bldP spid="1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9"/>
          <a:stretch>
            <a:fillRect/>
          </a:stretch>
        </p:blipFill>
        <p:spPr>
          <a:xfrm>
            <a:off x="1343025" y="1268730"/>
            <a:ext cx="9768250" cy="36741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64130" y="1454785"/>
            <a:ext cx="8322310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5075" y="2373630"/>
            <a:ext cx="9949180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01420" y="3287395"/>
            <a:ext cx="9678670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00785" y="4217670"/>
            <a:ext cx="642937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10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412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34156" y="1004826"/>
            <a:ext cx="1123526" cy="200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30277" y="1338365"/>
            <a:ext cx="885491" cy="209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96272" y="1338365"/>
            <a:ext cx="647455" cy="200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39715" y="1700530"/>
            <a:ext cx="894715" cy="194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11133" y="2043562"/>
            <a:ext cx="856926" cy="209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82821" y="2396160"/>
            <a:ext cx="856926" cy="209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20957" y="2777348"/>
            <a:ext cx="533198" cy="171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77632" y="3139476"/>
            <a:ext cx="476070" cy="200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215919" y="3739846"/>
            <a:ext cx="847405" cy="21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053047" y="3739846"/>
            <a:ext cx="885491" cy="21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43979" y="4092445"/>
            <a:ext cx="875969" cy="209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854105" y="4378335"/>
            <a:ext cx="885491" cy="209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338942" y="4721404"/>
            <a:ext cx="666498" cy="200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540151" y="5340834"/>
            <a:ext cx="914055" cy="200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63123" y="5350363"/>
            <a:ext cx="904534" cy="200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705485"/>
            <a:ext cx="438785" cy="2885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092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675" y="1174750"/>
            <a:ext cx="9845040" cy="56051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905" y="735965"/>
            <a:ext cx="11934190" cy="650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95"/>
          <a:stretch>
            <a:fillRect/>
          </a:stretch>
        </p:blipFill>
        <p:spPr>
          <a:xfrm>
            <a:off x="982980" y="764540"/>
            <a:ext cx="10632485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3849" y="1066151"/>
            <a:ext cx="338646" cy="39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4" b="1685"/>
          <a:stretch>
            <a:fillRect/>
          </a:stretch>
        </p:blipFill>
        <p:spPr>
          <a:xfrm>
            <a:off x="407035" y="692785"/>
            <a:ext cx="10149205" cy="6045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38615" y="2491105"/>
            <a:ext cx="793115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085472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5"/>
          <a:stretch>
            <a:fillRect/>
          </a:stretch>
        </p:blipFill>
        <p:spPr>
          <a:xfrm>
            <a:off x="911225" y="908685"/>
            <a:ext cx="10704240" cy="4962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7326" y="1185122"/>
            <a:ext cx="352292" cy="39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65</cp:revision>
  <dcterms:created xsi:type="dcterms:W3CDTF">2015-09-16T06:44:00Z</dcterms:created>
  <dcterms:modified xsi:type="dcterms:W3CDTF">2024-10-02T05:14:14Z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