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4" r:id="rId4"/>
    <p:sldId id="329" r:id="rId5"/>
    <p:sldId id="328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" y="3069590"/>
            <a:ext cx="12056110" cy="718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40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55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98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283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7"/>
          <a:stretch>
            <a:fillRect/>
          </a:stretch>
        </p:blipFill>
        <p:spPr>
          <a:xfrm flipV="1">
            <a:off x="360045" y="1067230"/>
            <a:ext cx="11339830" cy="1697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63</cp:revision>
  <dcterms:created xsi:type="dcterms:W3CDTF">2015-09-16T06:44:00Z</dcterms:created>
  <dcterms:modified xsi:type="dcterms:W3CDTF">2024-10-01T02:56:03Z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