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60" r:id="rId5"/>
    <p:sldId id="361" r:id="rId6"/>
    <p:sldId id="362" r:id="rId7"/>
    <p:sldId id="363" r:id="rId8"/>
    <p:sldId id="335" r:id="rId9"/>
    <p:sldId id="334" r:id="rId10"/>
    <p:sldId id="333" r:id="rId11"/>
    <p:sldId id="332" r:id="rId12"/>
    <p:sldId id="331" r:id="rId13"/>
    <p:sldId id="364" r:id="rId14"/>
    <p:sldId id="329" r:id="rId15"/>
    <p:sldId id="328" r:id="rId16"/>
    <p:sldId id="327" r:id="rId17"/>
    <p:sldId id="365" r:id="rId18"/>
    <p:sldId id="366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3033395"/>
            <a:ext cx="82296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1"/>
          <a:stretch>
            <a:fillRect/>
          </a:stretch>
        </p:blipFill>
        <p:spPr>
          <a:xfrm>
            <a:off x="407035" y="748030"/>
            <a:ext cx="10973435" cy="536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3572510"/>
            <a:ext cx="76136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22" r="45914"/>
          <a:stretch>
            <a:fillRect/>
          </a:stretch>
        </p:blipFill>
        <p:spPr>
          <a:xfrm>
            <a:off x="5663565" y="4410710"/>
            <a:ext cx="5933440" cy="169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7"/>
          <a:stretch>
            <a:fillRect/>
          </a:stretch>
        </p:blipFill>
        <p:spPr>
          <a:xfrm>
            <a:off x="407035" y="548640"/>
            <a:ext cx="8549640" cy="61791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3035"/>
            <a:ext cx="11340000" cy="4568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9225" y="3056255"/>
            <a:ext cx="998601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455" y="3955415"/>
            <a:ext cx="75057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0000"/>
            <a:ext cx="11340000" cy="35922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837135"/>
            <a:ext cx="11340000" cy="362567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1340000" cy="372050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/>
          <a:stretch>
            <a:fillRect/>
          </a:stretch>
        </p:blipFill>
        <p:spPr>
          <a:xfrm>
            <a:off x="1343025" y="836930"/>
            <a:ext cx="9937160" cy="5259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40800" y="1045845"/>
            <a:ext cx="219773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0310" y="1881505"/>
            <a:ext cx="98196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0795" y="2741295"/>
            <a:ext cx="99040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61745" y="3586480"/>
            <a:ext cx="987679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47775" y="4445000"/>
            <a:ext cx="98901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55395" y="5302250"/>
            <a:ext cx="84696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5" grpId="0" bldLvl="0" animBg="1"/>
      <p:bldP spid="21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271270" y="1052830"/>
            <a:ext cx="10055905" cy="4317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7750" y="1149350"/>
            <a:ext cx="385191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5220" y="1997710"/>
            <a:ext cx="996886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4595" y="2875915"/>
            <a:ext cx="984885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7605" y="3693795"/>
            <a:ext cx="993648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69670" y="4552315"/>
            <a:ext cx="678878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95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38891" y="1766535"/>
            <a:ext cx="666498" cy="1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4760" y="1757012"/>
            <a:ext cx="666498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023638"/>
            <a:ext cx="1313954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0730" y="2014116"/>
            <a:ext cx="1104483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35264" y="2604503"/>
            <a:ext cx="685541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58639" y="2623547"/>
            <a:ext cx="666498" cy="1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54005" y="2966352"/>
            <a:ext cx="875969" cy="1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48564" y="3213934"/>
            <a:ext cx="1704332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58992" y="3547217"/>
            <a:ext cx="647455" cy="1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5037" y="3890022"/>
            <a:ext cx="695062" cy="1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73015" y="4213860"/>
            <a:ext cx="447675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96775" y="5127929"/>
            <a:ext cx="476070" cy="1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043526" y="5413600"/>
            <a:ext cx="895012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06448" y="5718316"/>
            <a:ext cx="895012" cy="2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25591" y="6070643"/>
            <a:ext cx="447506" cy="2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424886" y="6070643"/>
            <a:ext cx="895012" cy="2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263778" y="6346792"/>
            <a:ext cx="1323476" cy="2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ldLvl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540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12"/>
          <a:stretch>
            <a:fillRect/>
          </a:stretch>
        </p:blipFill>
        <p:spPr>
          <a:xfrm>
            <a:off x="360045" y="622730"/>
            <a:ext cx="11339830" cy="798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855" y="1156335"/>
            <a:ext cx="9226550" cy="5571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680" y="5445125"/>
            <a:ext cx="4114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124585"/>
            <a:ext cx="11377930" cy="452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790" y="2924810"/>
            <a:ext cx="60960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90" y="908685"/>
            <a:ext cx="11225530" cy="25349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1055370" y="3501390"/>
            <a:ext cx="10513105" cy="2840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8445" y="3818890"/>
            <a:ext cx="4114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3"/>
          <a:stretch>
            <a:fillRect/>
          </a:stretch>
        </p:blipFill>
        <p:spPr>
          <a:xfrm>
            <a:off x="335280" y="621030"/>
            <a:ext cx="9514840" cy="6120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070" y="1484630"/>
            <a:ext cx="60134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44"/>
          <a:stretch>
            <a:fillRect/>
          </a:stretch>
        </p:blipFill>
        <p:spPr>
          <a:xfrm>
            <a:off x="407035" y="692785"/>
            <a:ext cx="10717530" cy="6104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4292600"/>
            <a:ext cx="69215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78" r="54296" b="1194"/>
          <a:stretch>
            <a:fillRect/>
          </a:stretch>
        </p:blipFill>
        <p:spPr>
          <a:xfrm>
            <a:off x="6239510" y="5156835"/>
            <a:ext cx="4892040" cy="158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87"/>
          <a:stretch>
            <a:fillRect/>
          </a:stretch>
        </p:blipFill>
        <p:spPr>
          <a:xfrm>
            <a:off x="407035" y="692785"/>
            <a:ext cx="9885680" cy="3641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9870" y="3644900"/>
            <a:ext cx="63563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36" r="20005"/>
          <a:stretch>
            <a:fillRect/>
          </a:stretch>
        </p:blipFill>
        <p:spPr>
          <a:xfrm>
            <a:off x="478790" y="3572510"/>
            <a:ext cx="7907020" cy="315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64</cp:revision>
  <dcterms:created xsi:type="dcterms:W3CDTF">2015-09-16T06:44:00Z</dcterms:created>
  <dcterms:modified xsi:type="dcterms:W3CDTF">2024-10-02T05:07:53Z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