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56" r:id="rId5"/>
    <p:sldId id="357" r:id="rId6"/>
    <p:sldId id="358" r:id="rId7"/>
    <p:sldId id="35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29" r:id="rId17"/>
    <p:sldId id="360" r:id="rId18"/>
    <p:sldId id="361" r:id="rId19"/>
    <p:sldId id="326" r:id="rId20"/>
    <p:sldId id="362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9950" y="3086100"/>
            <a:ext cx="53721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82980" y="1052830"/>
            <a:ext cx="10415950" cy="43510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055370" y="1268730"/>
            <a:ext cx="9264060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764110"/>
            <a:ext cx="1041890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82980" y="908050"/>
            <a:ext cx="10704240" cy="57232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/>
          <a:stretch>
            <a:fillRect/>
          </a:stretch>
        </p:blipFill>
        <p:spPr>
          <a:xfrm>
            <a:off x="982980" y="836930"/>
            <a:ext cx="10729640" cy="1879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8"/>
          <a:stretch>
            <a:fillRect/>
          </a:stretch>
        </p:blipFill>
        <p:spPr>
          <a:xfrm>
            <a:off x="982980" y="2781300"/>
            <a:ext cx="10584860" cy="37134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82980" y="899795"/>
            <a:ext cx="10704240" cy="57175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225" y="1052830"/>
            <a:ext cx="10632485" cy="4431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8440" y="3046730"/>
            <a:ext cx="753681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1305" y="3926205"/>
            <a:ext cx="1007110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7325" y="4808855"/>
            <a:ext cx="297307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764745"/>
            <a:ext cx="103311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3055" y="3590925"/>
            <a:ext cx="937196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9555" y="4353560"/>
            <a:ext cx="910844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88135" y="5225415"/>
            <a:ext cx="914019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83690" y="6012815"/>
            <a:ext cx="821245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982980" y="836295"/>
            <a:ext cx="10801395" cy="56394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450" y="836500"/>
            <a:ext cx="94119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5280" y="2560320"/>
            <a:ext cx="795274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8285" y="3279140"/>
            <a:ext cx="841375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87500" y="4026535"/>
            <a:ext cx="813689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68450" y="4733925"/>
            <a:ext cx="836422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632585" y="5459730"/>
            <a:ext cx="829945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559560" y="6198235"/>
            <a:ext cx="31438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22" grpId="0" bldLvl="0" animBg="1"/>
      <p:bldP spid="31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91077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58246" y="1563340"/>
            <a:ext cx="851974" cy="20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19008" y="1783390"/>
            <a:ext cx="467211" cy="19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6449" y="1783390"/>
            <a:ext cx="650432" cy="19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98559" y="2049283"/>
            <a:ext cx="861135" cy="20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10885" y="2315210"/>
            <a:ext cx="861060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34600" y="2315210"/>
            <a:ext cx="430530" cy="19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55490" y="2553335"/>
            <a:ext cx="457835" cy="20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88730" y="2544445"/>
            <a:ext cx="1071880" cy="21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01644" y="2828627"/>
            <a:ext cx="1071839" cy="20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64906" y="3122027"/>
            <a:ext cx="861135" cy="17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81873" y="3360415"/>
            <a:ext cx="677915" cy="21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77246" y="3617140"/>
            <a:ext cx="870296" cy="19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22093" y="4112252"/>
            <a:ext cx="833652" cy="20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021508" y="4130590"/>
            <a:ext cx="677915" cy="18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749675" y="4387215"/>
            <a:ext cx="641350" cy="19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42728" y="4680715"/>
            <a:ext cx="641271" cy="19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888440" y="5001621"/>
            <a:ext cx="485533" cy="15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0212" y="4983283"/>
            <a:ext cx="1273381" cy="18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969440" y="5276683"/>
            <a:ext cx="833652" cy="19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110220" y="5570083"/>
            <a:ext cx="842813" cy="21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835390" y="5863483"/>
            <a:ext cx="632110" cy="19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79652" y="6092702"/>
            <a:ext cx="861135" cy="21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276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1225"/>
            <a:ext cx="11340000" cy="8848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285" y="1244600"/>
            <a:ext cx="8610600" cy="16884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2996565"/>
            <a:ext cx="8267700" cy="3758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83833" y="2421094"/>
            <a:ext cx="380856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764540"/>
            <a:ext cx="7600950" cy="5420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395" y="6237605"/>
            <a:ext cx="6389370" cy="5295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0031"/>
          <a:stretch>
            <a:fillRect/>
          </a:stretch>
        </p:blipFill>
        <p:spPr>
          <a:xfrm>
            <a:off x="335280" y="967740"/>
            <a:ext cx="8807450" cy="5139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79969" r="31506"/>
          <a:stretch>
            <a:fillRect/>
          </a:stretch>
        </p:blipFill>
        <p:spPr>
          <a:xfrm>
            <a:off x="5879465" y="4632325"/>
            <a:ext cx="6032500" cy="1287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3880" y="3933190"/>
            <a:ext cx="49212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983615" y="1557020"/>
            <a:ext cx="10729005" cy="3993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5459" y="4826630"/>
            <a:ext cx="428463" cy="40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15" y="909320"/>
            <a:ext cx="11289030" cy="71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1127125" y="1412875"/>
            <a:ext cx="7392080" cy="38379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4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101939"/>
            <a:ext cx="380856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2024-10-01T03:20:21Z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