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8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81" r:id="rId27"/>
    <p:sldId id="382" r:id="rId28"/>
    <p:sldId id="326" r:id="rId29"/>
    <p:sldId id="383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3052445"/>
            <a:ext cx="85248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12300"/>
            <a:ext cx="371335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1941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889498"/>
            <a:ext cx="342769" cy="39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5" b="33579"/>
          <a:stretch>
            <a:fillRect/>
          </a:stretch>
        </p:blipFill>
        <p:spPr>
          <a:xfrm>
            <a:off x="911225" y="2637790"/>
            <a:ext cx="10200005" cy="389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5"/>
          <a:stretch>
            <a:fillRect/>
          </a:stretch>
        </p:blipFill>
        <p:spPr>
          <a:xfrm>
            <a:off x="982980" y="899795"/>
            <a:ext cx="102000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4"/>
          <a:stretch>
            <a:fillRect/>
          </a:stretch>
        </p:blipFill>
        <p:spPr>
          <a:xfrm>
            <a:off x="407035" y="621030"/>
            <a:ext cx="9736455" cy="5946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4149090"/>
            <a:ext cx="61976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2" r="56795"/>
          <a:stretch>
            <a:fillRect/>
          </a:stretch>
        </p:blipFill>
        <p:spPr>
          <a:xfrm>
            <a:off x="5807710" y="5012690"/>
            <a:ext cx="4206240" cy="154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9"/>
          <a:stretch>
            <a:fillRect/>
          </a:stretch>
        </p:blipFill>
        <p:spPr>
          <a:xfrm>
            <a:off x="492125" y="878840"/>
            <a:ext cx="11062970" cy="2939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10" y="3068955"/>
            <a:ext cx="76327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4" r="46558"/>
          <a:stretch>
            <a:fillRect/>
          </a:stretch>
        </p:blipFill>
        <p:spPr>
          <a:xfrm>
            <a:off x="551180" y="2996565"/>
            <a:ext cx="591439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" b="1889"/>
          <a:stretch>
            <a:fillRect/>
          </a:stretch>
        </p:blipFill>
        <p:spPr>
          <a:xfrm>
            <a:off x="478790" y="764540"/>
            <a:ext cx="10213340" cy="602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0" y="2564765"/>
            <a:ext cx="57975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7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980440"/>
            <a:ext cx="10775995" cy="576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1952" y="2153234"/>
            <a:ext cx="342770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407035" y="620395"/>
            <a:ext cx="9127490" cy="402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9780" y="3860800"/>
            <a:ext cx="63563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 r="40133"/>
          <a:stretch>
            <a:fillRect/>
          </a:stretch>
        </p:blipFill>
        <p:spPr>
          <a:xfrm>
            <a:off x="407035" y="3717290"/>
            <a:ext cx="5463540" cy="30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291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104" y="5899895"/>
            <a:ext cx="342444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56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62569" y="1920176"/>
            <a:ext cx="895012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3501" y="1920176"/>
            <a:ext cx="476070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7808" y="2187138"/>
            <a:ext cx="885491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589" y="2787803"/>
            <a:ext cx="695062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81964" y="3121506"/>
            <a:ext cx="904534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0125" y="3378933"/>
            <a:ext cx="914055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95919" y="3722170"/>
            <a:ext cx="2151838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4272485"/>
            <a:ext cx="11340000" cy="227994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916339" y="4377419"/>
            <a:ext cx="695062" cy="2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06163" y="4367880"/>
            <a:ext cx="447506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33870" y="4377419"/>
            <a:ext cx="457027" cy="2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96641" y="4625446"/>
            <a:ext cx="656977" cy="2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6263" y="4997487"/>
            <a:ext cx="856926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59070" y="5379085"/>
            <a:ext cx="704850" cy="21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44601" y="5646174"/>
            <a:ext cx="904534" cy="2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43694" y="5646174"/>
            <a:ext cx="457027" cy="2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67220" y="6018215"/>
            <a:ext cx="447506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73880" y="6285230"/>
            <a:ext cx="466725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" y="2787650"/>
            <a:ext cx="605790" cy="385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899795"/>
            <a:ext cx="10344195" cy="49758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00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0221" y="4148524"/>
            <a:ext cx="337634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10" y="658495"/>
            <a:ext cx="10910570" cy="2324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 b="4324"/>
          <a:stretch>
            <a:fillRect/>
          </a:stretch>
        </p:blipFill>
        <p:spPr>
          <a:xfrm>
            <a:off x="1107440" y="3072765"/>
            <a:ext cx="9952990" cy="35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982980" y="1196340"/>
            <a:ext cx="8039780" cy="4692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899795"/>
            <a:ext cx="10488295" cy="48939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"/>
          <a:stretch>
            <a:fillRect/>
          </a:stretch>
        </p:blipFill>
        <p:spPr>
          <a:xfrm>
            <a:off x="1055370" y="718185"/>
            <a:ext cx="955235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8475" y="2628265"/>
            <a:ext cx="87388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5295" y="3450590"/>
            <a:ext cx="88138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3710" y="4286250"/>
            <a:ext cx="87947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97050" y="5140325"/>
            <a:ext cx="87820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68475" y="5964555"/>
            <a:ext cx="31616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8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1124585"/>
            <a:ext cx="10488340" cy="385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8605" y="3188970"/>
            <a:ext cx="997458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225" y="4107815"/>
            <a:ext cx="656653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899795"/>
            <a:ext cx="10415950" cy="39236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283970" y="1052830"/>
            <a:ext cx="9624105" cy="4540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15965" y="1187450"/>
            <a:ext cx="540321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0310" y="2106295"/>
            <a:ext cx="98044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0615" y="2999740"/>
            <a:ext cx="98679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6655" y="3901440"/>
            <a:ext cx="980186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10945" y="4842510"/>
            <a:ext cx="42818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19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767080" y="1341120"/>
            <a:ext cx="10729005" cy="382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3961" y="1427218"/>
            <a:ext cx="476070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9982" y="1427218"/>
            <a:ext cx="875969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9604" y="1694443"/>
            <a:ext cx="628413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6304" y="1961669"/>
            <a:ext cx="1123526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6002" y="2314788"/>
            <a:ext cx="676020" cy="2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3684" y="3230988"/>
            <a:ext cx="895012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7660" y="3555365"/>
            <a:ext cx="1523365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8730" y="3564890"/>
            <a:ext cx="609600" cy="1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80284" y="3908595"/>
            <a:ext cx="895012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0540" y="4166235"/>
            <a:ext cx="913765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71115" y="4796164"/>
            <a:ext cx="685541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88999" y="4815252"/>
            <a:ext cx="504634" cy="1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052830"/>
            <a:ext cx="391795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02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8"/>
          <a:stretch>
            <a:fillRect/>
          </a:stretch>
        </p:blipFill>
        <p:spPr>
          <a:xfrm>
            <a:off x="360045" y="2276905"/>
            <a:ext cx="9834880" cy="4490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634365"/>
            <a:ext cx="11831320" cy="709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11"/>
          <a:stretch>
            <a:fillRect/>
          </a:stretch>
        </p:blipFill>
        <p:spPr>
          <a:xfrm>
            <a:off x="360045" y="1115060"/>
            <a:ext cx="9834880" cy="11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908685"/>
            <a:ext cx="10560095" cy="5287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1633" y="1270945"/>
            <a:ext cx="371335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423880"/>
            <a:ext cx="428463" cy="4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453557"/>
            <a:ext cx="380856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982980" y="1124585"/>
            <a:ext cx="6959645" cy="4217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2024-10-02T03:14:08Z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