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62" r:id="rId5"/>
    <p:sldId id="361" r:id="rId6"/>
    <p:sldId id="360" r:id="rId7"/>
    <p:sldId id="358" r:id="rId8"/>
    <p:sldId id="357" r:id="rId9"/>
    <p:sldId id="356" r:id="rId10"/>
    <p:sldId id="354" r:id="rId11"/>
    <p:sldId id="351" r:id="rId12"/>
    <p:sldId id="350" r:id="rId13"/>
    <p:sldId id="349" r:id="rId14"/>
    <p:sldId id="348" r:id="rId15"/>
    <p:sldId id="345" r:id="rId16"/>
    <p:sldId id="343" r:id="rId17"/>
    <p:sldId id="342" r:id="rId18"/>
    <p:sldId id="339" r:id="rId19"/>
    <p:sldId id="336" r:id="rId20"/>
    <p:sldId id="334" r:id="rId21"/>
    <p:sldId id="332" r:id="rId22"/>
    <p:sldId id="328" r:id="rId23"/>
    <p:sldId id="327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957195"/>
            <a:ext cx="88773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072666"/>
            <a:ext cx="218992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2065" y="3607619"/>
            <a:ext cx="228513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094091"/>
            <a:ext cx="238035" cy="2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77950"/>
            <a:ext cx="228513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3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270635" y="4537075"/>
            <a:ext cx="10585495" cy="141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2535" y="5166360"/>
            <a:ext cx="1042606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2535" y="5504815"/>
            <a:ext cx="104260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5" y="765380"/>
            <a:ext cx="11340000" cy="25219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55"/>
          <a:stretch>
            <a:fillRect/>
          </a:stretch>
        </p:blipFill>
        <p:spPr>
          <a:xfrm>
            <a:off x="767080" y="3286760"/>
            <a:ext cx="11339830" cy="338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6455" y="4412617"/>
            <a:ext cx="5427204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655" y="5891530"/>
            <a:ext cx="104070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6655" y="6235065"/>
            <a:ext cx="104070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54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053035"/>
            <a:ext cx="11340000" cy="25219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5" y="3575255"/>
            <a:ext cx="11340000" cy="1949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170" y="4644390"/>
            <a:ext cx="107130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170" y="5081905"/>
            <a:ext cx="1071308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24790"/>
            <a:ext cx="11340000" cy="1949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8405" y="1744980"/>
            <a:ext cx="105283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3501595"/>
            <a:ext cx="11340000" cy="18303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08405" y="2140585"/>
            <a:ext cx="105283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8405" y="2660650"/>
            <a:ext cx="105283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3150" y="3978275"/>
            <a:ext cx="105632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3150" y="4438650"/>
            <a:ext cx="105632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3150" y="4950460"/>
            <a:ext cx="105632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651856"/>
            <a:ext cx="9064382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9525"/>
            <a:ext cx="11340000" cy="4471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7460" y="4589780"/>
            <a:ext cx="103784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67460" y="4980305"/>
            <a:ext cx="103784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2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2089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637891"/>
            <a:ext cx="266599" cy="2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1529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2510995"/>
            <a:ext cx="11340000" cy="1946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8410" y="3646805"/>
            <a:ext cx="1040701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509340"/>
            <a:ext cx="11340000" cy="20450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48410" y="4020185"/>
            <a:ext cx="1040701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8210" y="5636965"/>
            <a:ext cx="10368816" cy="2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386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764745"/>
            <a:ext cx="11340000" cy="19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1745" y="1880235"/>
            <a:ext cx="1038796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2853895"/>
            <a:ext cx="11340000" cy="34461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1745" y="2221230"/>
            <a:ext cx="1038796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8410" y="4018280"/>
            <a:ext cx="1039749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8410" y="4391660"/>
            <a:ext cx="103974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8410" y="4810125"/>
            <a:ext cx="103974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8410" y="5295900"/>
            <a:ext cx="103974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8410" y="5866130"/>
            <a:ext cx="103974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186439"/>
            <a:ext cx="238035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76024"/>
            <a:ext cx="238035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6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092448"/>
            <a:ext cx="266599" cy="22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695325" y="1557020"/>
            <a:ext cx="10153060" cy="318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062128"/>
            <a:ext cx="228513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3022" y="4123491"/>
            <a:ext cx="266599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68053"/>
            <a:ext cx="238035" cy="2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2544" y="4116200"/>
            <a:ext cx="257078" cy="2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1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67630"/>
            <a:ext cx="266599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61970"/>
            <a:ext cx="11340000" cy="2021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4629336"/>
            <a:ext cx="228513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462610"/>
            <a:ext cx="11340000" cy="107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2392" y="1672828"/>
            <a:ext cx="218992" cy="2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3100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62065" y="3242269"/>
            <a:ext cx="238035" cy="2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2024-10-01T02:34:17Z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