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30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60" y="3035300"/>
            <a:ext cx="12172950" cy="787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9852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751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107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45795"/>
            <a:ext cx="11340000" cy="380536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676"/>
          <a:stretch>
            <a:fillRect/>
          </a:stretch>
        </p:blipFill>
        <p:spPr>
          <a:xfrm flipV="1">
            <a:off x="360045" y="1497760"/>
            <a:ext cx="11339830" cy="5037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2024-10-01T03:41:19Z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