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84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85" r:id="rId27"/>
    <p:sldId id="386" r:id="rId28"/>
    <p:sldId id="388" r:id="rId29"/>
    <p:sldId id="387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076575"/>
            <a:ext cx="64198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968093"/>
            <a:ext cx="390377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982980" y="980440"/>
            <a:ext cx="9552350" cy="276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982980" y="4004945"/>
            <a:ext cx="9048160" cy="9283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10180320" cy="335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3212465"/>
            <a:ext cx="66675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r="6238" b="10109"/>
          <a:stretch>
            <a:fillRect/>
          </a:stretch>
        </p:blipFill>
        <p:spPr>
          <a:xfrm>
            <a:off x="3431540" y="3717290"/>
            <a:ext cx="437515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124585"/>
            <a:ext cx="10632485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975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5905" y="4298950"/>
            <a:ext cx="4864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594995" y="620395"/>
            <a:ext cx="8204200" cy="200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2060575"/>
            <a:ext cx="5499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5" t="30827" r="11790"/>
          <a:stretch>
            <a:fillRect/>
          </a:stretch>
        </p:blipFill>
        <p:spPr>
          <a:xfrm>
            <a:off x="1343025" y="1916430"/>
            <a:ext cx="6057900" cy="487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341120"/>
            <a:ext cx="7800340" cy="2653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5" t="30827" r="13305"/>
          <a:stretch>
            <a:fillRect/>
          </a:stretch>
        </p:blipFill>
        <p:spPr>
          <a:xfrm>
            <a:off x="6527800" y="1216660"/>
            <a:ext cx="5474970" cy="4502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11225" y="836295"/>
            <a:ext cx="10775995" cy="576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030" y="2077085"/>
            <a:ext cx="5702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28" t="81801"/>
          <a:stretch>
            <a:fillRect/>
          </a:stretch>
        </p:blipFill>
        <p:spPr>
          <a:xfrm>
            <a:off x="9952400" y="3724070"/>
            <a:ext cx="2004015" cy="89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4815" y="3644900"/>
            <a:ext cx="81915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 b="51023"/>
          <a:stretch>
            <a:fillRect/>
          </a:stretch>
        </p:blipFill>
        <p:spPr>
          <a:xfrm>
            <a:off x="433070" y="4730115"/>
            <a:ext cx="5879465" cy="18091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20" r="48152"/>
          <a:stretch>
            <a:fillRect/>
          </a:stretch>
        </p:blipFill>
        <p:spPr>
          <a:xfrm>
            <a:off x="6312535" y="4726305"/>
            <a:ext cx="5879465" cy="18129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71"/>
          <a:stretch>
            <a:fillRect/>
          </a:stretch>
        </p:blipFill>
        <p:spPr>
          <a:xfrm>
            <a:off x="407035" y="621030"/>
            <a:ext cx="11339830" cy="382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98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77279" y="1852243"/>
            <a:ext cx="1523425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287" y="2442634"/>
            <a:ext cx="856926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2442634"/>
            <a:ext cx="1732896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62166" y="3128249"/>
            <a:ext cx="676020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1135" y="3336290"/>
            <a:ext cx="90424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3602" y="3737685"/>
            <a:ext cx="523677" cy="17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9697" y="3718640"/>
            <a:ext cx="457027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95818" y="3709117"/>
            <a:ext cx="1114005" cy="2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92550" y="4004310"/>
            <a:ext cx="1761490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29773" y="4347120"/>
            <a:ext cx="895012" cy="1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47935" y="4347210"/>
            <a:ext cx="132334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644900"/>
            <a:ext cx="51117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090499"/>
            <a:ext cx="380856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055370" y="1340485"/>
            <a:ext cx="9408205" cy="37725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4"/>
          <a:stretch>
            <a:fillRect/>
          </a:stretch>
        </p:blipFill>
        <p:spPr>
          <a:xfrm>
            <a:off x="982980" y="548640"/>
            <a:ext cx="10012680" cy="5202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8914" b="1560"/>
          <a:stretch>
            <a:fillRect/>
          </a:stretch>
        </p:blipFill>
        <p:spPr>
          <a:xfrm>
            <a:off x="1039495" y="5320665"/>
            <a:ext cx="9119870" cy="1492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982980" y="764540"/>
            <a:ext cx="10585495" cy="55975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980440"/>
            <a:ext cx="10344195" cy="4430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4015" y="3023870"/>
            <a:ext cx="97809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125" y="3930650"/>
            <a:ext cx="96913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3210" y="4791710"/>
            <a:ext cx="92767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052830"/>
            <a:ext cx="10415950" cy="439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6855" y="3979545"/>
            <a:ext cx="98202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8295" y="4831080"/>
            <a:ext cx="70535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7" b="65505"/>
          <a:stretch>
            <a:fillRect/>
          </a:stretch>
        </p:blipFill>
        <p:spPr>
          <a:xfrm>
            <a:off x="982980" y="1124585"/>
            <a:ext cx="10166985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8" r="6816"/>
          <a:stretch>
            <a:fillRect/>
          </a:stretch>
        </p:blipFill>
        <p:spPr>
          <a:xfrm>
            <a:off x="478790" y="980440"/>
            <a:ext cx="10676890" cy="511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3420" y="1012190"/>
            <a:ext cx="798576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1916430"/>
            <a:ext cx="97593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880" y="2848610"/>
            <a:ext cx="976376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8880" y="3716655"/>
            <a:ext cx="96278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55370" y="4652645"/>
            <a:ext cx="988314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8880" y="5570855"/>
            <a:ext cx="20351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2" grpId="0" bldLvl="0" animBg="1"/>
      <p:bldP spid="27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61060"/>
            <a:ext cx="11340000" cy="3447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8245" y="1865804"/>
            <a:ext cx="523677" cy="17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9015" y="2418080"/>
            <a:ext cx="166624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7212" y="2437140"/>
            <a:ext cx="866448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1394" y="2684718"/>
            <a:ext cx="1056876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5096" y="2684718"/>
            <a:ext cx="1237783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613" y="2694240"/>
            <a:ext cx="1047355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2290" y="3330575"/>
            <a:ext cx="54229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5424" y="4589169"/>
            <a:ext cx="895012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10613" y="4589169"/>
            <a:ext cx="1123526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557020"/>
            <a:ext cx="51117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466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4374515"/>
            <a:ext cx="574611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2120"/>
            <a:ext cx="11340000" cy="32027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268730"/>
            <a:ext cx="550545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3"/>
          <a:stretch>
            <a:fillRect/>
          </a:stretch>
        </p:blipFill>
        <p:spPr>
          <a:xfrm>
            <a:off x="360045" y="1689100"/>
            <a:ext cx="10665460" cy="4113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6326" y="5165311"/>
            <a:ext cx="402987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615" y="727075"/>
            <a:ext cx="11748770" cy="66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26465" y="2683510"/>
            <a:ext cx="10500360" cy="37363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7"/>
          <a:stretch>
            <a:fillRect/>
          </a:stretch>
        </p:blipFill>
        <p:spPr>
          <a:xfrm>
            <a:off x="407035" y="908685"/>
            <a:ext cx="11019790" cy="18129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089906"/>
            <a:ext cx="342770" cy="3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74370"/>
            <a:ext cx="10838180" cy="446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4364990"/>
            <a:ext cx="7175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 b="53766"/>
          <a:stretch>
            <a:fillRect/>
          </a:stretch>
        </p:blipFill>
        <p:spPr>
          <a:xfrm>
            <a:off x="1043305" y="5014595"/>
            <a:ext cx="5207000" cy="17265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2" r="51960" b="4013"/>
          <a:stretch>
            <a:fillRect/>
          </a:stretch>
        </p:blipFill>
        <p:spPr>
          <a:xfrm>
            <a:off x="6109970" y="5034280"/>
            <a:ext cx="5207000" cy="171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