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9" r:id="rId5"/>
    <p:sldId id="358" r:id="rId6"/>
    <p:sldId id="357" r:id="rId7"/>
    <p:sldId id="355" r:id="rId8"/>
    <p:sldId id="353" r:id="rId9"/>
    <p:sldId id="352" r:id="rId10"/>
    <p:sldId id="350" r:id="rId11"/>
    <p:sldId id="349" r:id="rId12"/>
    <p:sldId id="348" r:id="rId13"/>
    <p:sldId id="346" r:id="rId14"/>
    <p:sldId id="344" r:id="rId15"/>
    <p:sldId id="343" r:id="rId16"/>
    <p:sldId id="342" r:id="rId17"/>
    <p:sldId id="339" r:id="rId18"/>
    <p:sldId id="338" r:id="rId19"/>
    <p:sldId id="335" r:id="rId20"/>
    <p:sldId id="334" r:id="rId21"/>
    <p:sldId id="333" r:id="rId22"/>
    <p:sldId id="331" r:id="rId23"/>
    <p:sldId id="329" r:id="rId24"/>
    <p:sldId id="327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914650"/>
            <a:ext cx="113538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0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033770"/>
            <a:ext cx="238035" cy="2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48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941775"/>
            <a:ext cx="11340000" cy="1359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6455" y="5975661"/>
            <a:ext cx="9521410" cy="24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837135"/>
            <a:ext cx="11340000" cy="36488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00" y="4581730"/>
            <a:ext cx="11340000" cy="1857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042" y="5172226"/>
            <a:ext cx="10397380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606" y="5600813"/>
            <a:ext cx="5646196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0645"/>
            <a:ext cx="11340000" cy="3705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25" y="1197180"/>
            <a:ext cx="11340000" cy="31420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07567" y="2247713"/>
            <a:ext cx="10359294" cy="2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7088" y="2677477"/>
            <a:ext cx="3065894" cy="2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8045" y="3107241"/>
            <a:ext cx="10368816" cy="25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7088" y="3546555"/>
            <a:ext cx="3580050" cy="2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9718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7"/>
          <a:stretch>
            <a:fillRect/>
          </a:stretch>
        </p:blipFill>
        <p:spPr>
          <a:xfrm>
            <a:off x="3576320" y="1485265"/>
            <a:ext cx="6239555" cy="24650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576320" y="4149090"/>
            <a:ext cx="6311945" cy="24536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0000"/>
            <a:ext cx="11340000" cy="1371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8210" y="1538032"/>
            <a:ext cx="2427959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756490"/>
            <a:ext cx="11340000" cy="14309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"/>
          <a:stretch>
            <a:fillRect/>
          </a:stretch>
        </p:blipFill>
        <p:spPr>
          <a:xfrm>
            <a:off x="1198880" y="2209800"/>
            <a:ext cx="10513740" cy="4322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0749" y="2734818"/>
            <a:ext cx="10425944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0749" y="3173753"/>
            <a:ext cx="10425944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0749" y="3622230"/>
            <a:ext cx="3418186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0780" y="4051935"/>
            <a:ext cx="1042543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0749" y="4500100"/>
            <a:ext cx="10425944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0749" y="4939035"/>
            <a:ext cx="7321964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0749" y="5387512"/>
            <a:ext cx="10425944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0780" y="5816600"/>
            <a:ext cx="1042606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0749" y="6255840"/>
            <a:ext cx="9083424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5" y="981280"/>
            <a:ext cx="11340000" cy="2265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7095" y="1564413"/>
            <a:ext cx="10397380" cy="24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181" y="2004152"/>
            <a:ext cx="7074407" cy="24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38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628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63295"/>
            <a:ext cx="11340000" cy="4158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1104" y="2540497"/>
            <a:ext cx="218992" cy="2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7300" y="4677024"/>
            <a:ext cx="238035" cy="2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3035"/>
            <a:ext cx="11340000" cy="2674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8210" y="2084443"/>
            <a:ext cx="10406901" cy="2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7732" y="2523747"/>
            <a:ext cx="10397380" cy="25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7253" y="2963050"/>
            <a:ext cx="10378337" cy="25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7253" y="3421454"/>
            <a:ext cx="2542216" cy="21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0000"/>
            <a:ext cx="11340000" cy="28826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789885"/>
            <a:ext cx="11340000" cy="256670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50" y="1053035"/>
            <a:ext cx="11340000" cy="2960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770" y="2026920"/>
            <a:ext cx="1043495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770" y="2437765"/>
            <a:ext cx="1039812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7570" y="2857805"/>
            <a:ext cx="10378337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6134" y="3268414"/>
            <a:ext cx="3503879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50" y="3717495"/>
            <a:ext cx="11340000" cy="219108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17092" y="4746353"/>
            <a:ext cx="10406901" cy="2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7092" y="5165518"/>
            <a:ext cx="4636926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43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365195"/>
            <a:ext cx="11340000" cy="2167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1545" y="5339020"/>
            <a:ext cx="10368816" cy="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0109" y="5749555"/>
            <a:ext cx="3503879" cy="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053035"/>
            <a:ext cx="11340000" cy="3794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1545" y="2044668"/>
            <a:ext cx="6655465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1545" y="2454670"/>
            <a:ext cx="10406901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067" y="2874208"/>
            <a:ext cx="10406901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1545" y="3293745"/>
            <a:ext cx="10368816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067" y="3703747"/>
            <a:ext cx="7950376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067" y="4113750"/>
            <a:ext cx="10397380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0588" y="4533287"/>
            <a:ext cx="6512644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8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644495"/>
            <a:ext cx="228513" cy="22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52544" y="3209846"/>
            <a:ext cx="266599" cy="22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6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604772"/>
            <a:ext cx="228513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43022" y="3700040"/>
            <a:ext cx="266599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62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595947"/>
            <a:ext cx="218992" cy="2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917270"/>
            <a:ext cx="11340000" cy="3854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3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985837"/>
            <a:ext cx="238035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695"/>
            <a:ext cx="11340000" cy="31182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62065" y="3428731"/>
            <a:ext cx="228513" cy="2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7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509668"/>
            <a:ext cx="266599" cy="2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62065" y="4310334"/>
            <a:ext cx="238035" cy="2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3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10203"/>
            <a:ext cx="228513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293440"/>
            <a:ext cx="11340000" cy="19257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16205" y="4960787"/>
            <a:ext cx="238035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500804"/>
            <a:ext cx="218992" cy="2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62065" y="4085215"/>
            <a:ext cx="238035" cy="2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2024-10-01T02:54:01Z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