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2" r:id="rId5"/>
    <p:sldId id="380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81" r:id="rId30"/>
    <p:sldId id="383" r:id="rId31"/>
    <p:sldId id="382" r:id="rId32"/>
    <p:sldId id="384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3057525"/>
            <a:ext cx="79629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261725"/>
            <a:ext cx="371334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055370" y="1196340"/>
            <a:ext cx="6456090" cy="39858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89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"/>
          <a:stretch>
            <a:fillRect/>
          </a:stretch>
        </p:blipFill>
        <p:spPr>
          <a:xfrm>
            <a:off x="983615" y="836295"/>
            <a:ext cx="1034483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5638" y="2064037"/>
            <a:ext cx="427701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8"/>
          <a:stretch>
            <a:fillRect/>
          </a:stretch>
        </p:blipFill>
        <p:spPr>
          <a:xfrm>
            <a:off x="478790" y="548640"/>
            <a:ext cx="9033510" cy="619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9145" y="2276475"/>
            <a:ext cx="54927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983615" y="3285490"/>
            <a:ext cx="6941820" cy="3354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0" t="38185" r="13435"/>
          <a:stretch>
            <a:fillRect/>
          </a:stretch>
        </p:blipFill>
        <p:spPr>
          <a:xfrm>
            <a:off x="5448300" y="692785"/>
            <a:ext cx="5976620" cy="36271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320846"/>
            <a:ext cx="371334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316189"/>
            <a:ext cx="380855" cy="39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983615" y="1124585"/>
            <a:ext cx="7536225" cy="40690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0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850390"/>
            <a:ext cx="10632485" cy="410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225" y="5294712"/>
            <a:ext cx="3713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5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01640" y="2052955"/>
            <a:ext cx="1332865" cy="2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516" y="2434381"/>
            <a:ext cx="514156" cy="1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5325" y="2758440"/>
            <a:ext cx="695325" cy="2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2130" y="2758440"/>
            <a:ext cx="1085215" cy="2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7506" y="3025261"/>
            <a:ext cx="828362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4534" y="3025261"/>
            <a:ext cx="885491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39193" y="3387413"/>
            <a:ext cx="895012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77078" y="3740035"/>
            <a:ext cx="476070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7758" y="4454809"/>
            <a:ext cx="533198" cy="1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15667" y="4435748"/>
            <a:ext cx="1551989" cy="2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87775" y="5055235"/>
            <a:ext cx="647700" cy="16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49240" y="5350510"/>
            <a:ext cx="1094740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52785" y="5644515"/>
            <a:ext cx="676275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11625" y="6017895"/>
            <a:ext cx="457200" cy="1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109960" y="6017895"/>
            <a:ext cx="476250" cy="1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1114"/>
          <a:stretch>
            <a:fillRect/>
          </a:stretch>
        </p:blipFill>
        <p:spPr>
          <a:xfrm>
            <a:off x="335280" y="4221480"/>
            <a:ext cx="431800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055370" y="1052195"/>
            <a:ext cx="6960280" cy="41471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567690"/>
            <a:ext cx="9381490" cy="610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2348865"/>
            <a:ext cx="68008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/>
          <a:stretch>
            <a:fillRect/>
          </a:stretch>
        </p:blipFill>
        <p:spPr>
          <a:xfrm>
            <a:off x="407035" y="1778000"/>
            <a:ext cx="7849235" cy="3383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9" t="45702" r="50013"/>
          <a:stretch>
            <a:fillRect/>
          </a:stretch>
        </p:blipFill>
        <p:spPr>
          <a:xfrm>
            <a:off x="8112125" y="765175"/>
            <a:ext cx="3743960" cy="30156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5" t="45702" r="4826"/>
          <a:stretch>
            <a:fillRect/>
          </a:stretch>
        </p:blipFill>
        <p:spPr>
          <a:xfrm>
            <a:off x="8184515" y="3778885"/>
            <a:ext cx="3785870" cy="30156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747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370" y="1052195"/>
            <a:ext cx="10416585" cy="411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529" y="2387289"/>
            <a:ext cx="428463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57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1"/>
          <a:stretch>
            <a:fillRect/>
          </a:stretch>
        </p:blipFill>
        <p:spPr>
          <a:xfrm>
            <a:off x="983615" y="908050"/>
            <a:ext cx="104165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5042" y="2041845"/>
            <a:ext cx="342648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3"/>
          <a:stretch>
            <a:fillRect/>
          </a:stretch>
        </p:blipFill>
        <p:spPr>
          <a:xfrm>
            <a:off x="335280" y="1988820"/>
            <a:ext cx="8197850" cy="4680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1"/>
          <a:stretch>
            <a:fillRect/>
          </a:stretch>
        </p:blipFill>
        <p:spPr>
          <a:xfrm>
            <a:off x="3792220" y="621030"/>
            <a:ext cx="819785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49475"/>
          <a:stretch>
            <a:fillRect/>
          </a:stretch>
        </p:blipFill>
        <p:spPr>
          <a:xfrm>
            <a:off x="983615" y="909320"/>
            <a:ext cx="10488930" cy="28086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27985" y="930910"/>
            <a:ext cx="60877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1"/>
          <a:stretch>
            <a:fillRect/>
          </a:stretch>
        </p:blipFill>
        <p:spPr>
          <a:xfrm>
            <a:off x="1703705" y="3768725"/>
            <a:ext cx="8197850" cy="2367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1932940"/>
            <a:ext cx="104019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270" y="2840355"/>
            <a:ext cx="1043368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32" r="7503"/>
          <a:stretch>
            <a:fillRect/>
          </a:stretch>
        </p:blipFill>
        <p:spPr>
          <a:xfrm>
            <a:off x="983615" y="631825"/>
            <a:ext cx="10488930" cy="28943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69540" y="834390"/>
            <a:ext cx="87115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82015" y="1755140"/>
            <a:ext cx="1046035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52805" y="2689225"/>
            <a:ext cx="1052893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1"/>
          <a:stretch>
            <a:fillRect/>
          </a:stretch>
        </p:blipFill>
        <p:spPr>
          <a:xfrm>
            <a:off x="1703705" y="3768725"/>
            <a:ext cx="819785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9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32815"/>
            <a:ext cx="11340000" cy="3487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9026" y="1928097"/>
            <a:ext cx="895012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134" y="1937626"/>
            <a:ext cx="914055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759" y="2185361"/>
            <a:ext cx="485591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8015" y="2852420"/>
            <a:ext cx="904240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8270" y="2861868"/>
            <a:ext cx="875969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3913" y="3805168"/>
            <a:ext cx="523677" cy="1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8094" y="3786111"/>
            <a:ext cx="685541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3711" y="3786111"/>
            <a:ext cx="1304433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7263" y="3786111"/>
            <a:ext cx="895012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91395" y="4110355"/>
            <a:ext cx="1342390" cy="20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3711" y="4719882"/>
            <a:ext cx="904534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485265"/>
            <a:ext cx="547370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" b="55816"/>
          <a:stretch>
            <a:fillRect/>
          </a:stretch>
        </p:blipFill>
        <p:spPr>
          <a:xfrm>
            <a:off x="983615" y="836295"/>
            <a:ext cx="9624695" cy="2592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91915" y="940435"/>
            <a:ext cx="65278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680" y="1781175"/>
            <a:ext cx="96126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815" y="2626360"/>
            <a:ext cx="963803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1"/>
          <a:stretch>
            <a:fillRect/>
          </a:stretch>
        </p:blipFill>
        <p:spPr>
          <a:xfrm>
            <a:off x="1703705" y="3768725"/>
            <a:ext cx="819785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0" r="7539"/>
          <a:stretch>
            <a:fillRect/>
          </a:stretch>
        </p:blipFill>
        <p:spPr>
          <a:xfrm>
            <a:off x="983615" y="773430"/>
            <a:ext cx="9624695" cy="33477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827270" y="913765"/>
            <a:ext cx="57232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5815" y="1753870"/>
            <a:ext cx="97447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5815" y="2621915"/>
            <a:ext cx="96386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10870" y="3448685"/>
            <a:ext cx="19304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1"/>
          <a:stretch>
            <a:fillRect/>
          </a:stretch>
        </p:blipFill>
        <p:spPr>
          <a:xfrm>
            <a:off x="1703705" y="3768725"/>
            <a:ext cx="819785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46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2419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8" b="63034"/>
          <a:stretch>
            <a:fillRect/>
          </a:stretch>
        </p:blipFill>
        <p:spPr>
          <a:xfrm>
            <a:off x="360045" y="2492375"/>
            <a:ext cx="10688320" cy="792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9459" y="2732784"/>
            <a:ext cx="323067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" y="692785"/>
            <a:ext cx="11949430" cy="7366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11"/>
          <a:stretch>
            <a:fillRect/>
          </a:stretch>
        </p:blipFill>
        <p:spPr>
          <a:xfrm>
            <a:off x="360045" y="1402080"/>
            <a:ext cx="10688320" cy="11612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57" b="1681"/>
          <a:stretch>
            <a:fillRect/>
          </a:stretch>
        </p:blipFill>
        <p:spPr>
          <a:xfrm>
            <a:off x="360045" y="3357245"/>
            <a:ext cx="10688320" cy="338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1055370" y="899795"/>
            <a:ext cx="5304200" cy="39020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4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296505"/>
            <a:ext cx="342769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055370" y="1052195"/>
            <a:ext cx="6384335" cy="39801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2024-10-02T05:11:11Z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