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2" r:id="rId5"/>
    <p:sldId id="360" r:id="rId6"/>
    <p:sldId id="361" r:id="rId7"/>
    <p:sldId id="362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63" r:id="rId17"/>
    <p:sldId id="329" r:id="rId18"/>
    <p:sldId id="364" r:id="rId19"/>
    <p:sldId id="327" r:id="rId20"/>
    <p:sldId id="326" r:id="rId21"/>
    <p:sldId id="36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3076575"/>
            <a:ext cx="85058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983615" y="1052195"/>
            <a:ext cx="10056540" cy="41198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7800" y="3199765"/>
            <a:ext cx="60198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" t="-218" r="33962" b="218"/>
          <a:stretch>
            <a:fillRect/>
          </a:stretch>
        </p:blipFill>
        <p:spPr>
          <a:xfrm>
            <a:off x="983615" y="899795"/>
            <a:ext cx="7536225" cy="4080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28"/>
          <a:stretch>
            <a:fillRect/>
          </a:stretch>
        </p:blipFill>
        <p:spPr>
          <a:xfrm>
            <a:off x="360045" y="5081700"/>
            <a:ext cx="11339830" cy="14105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1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74"/>
          <a:stretch>
            <a:fillRect/>
          </a:stretch>
        </p:blipFill>
        <p:spPr>
          <a:xfrm>
            <a:off x="1415415" y="899795"/>
            <a:ext cx="904879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83615" y="620395"/>
            <a:ext cx="10092690" cy="3496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950" y="2420620"/>
            <a:ext cx="944372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560" y="3284855"/>
            <a:ext cx="245808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74" b="49897"/>
          <a:stretch>
            <a:fillRect/>
          </a:stretch>
        </p:blipFill>
        <p:spPr>
          <a:xfrm>
            <a:off x="2567940" y="3860800"/>
            <a:ext cx="9048750" cy="294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5"/>
          <a:stretch>
            <a:fillRect/>
          </a:stretch>
        </p:blipFill>
        <p:spPr>
          <a:xfrm>
            <a:off x="983615" y="899795"/>
            <a:ext cx="10704875" cy="3798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0" r="9374"/>
          <a:stretch>
            <a:fillRect/>
          </a:stretch>
        </p:blipFill>
        <p:spPr>
          <a:xfrm>
            <a:off x="2783840" y="3717290"/>
            <a:ext cx="9048750" cy="29070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479425" y="794385"/>
            <a:ext cx="9039860" cy="40690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62505" y="768350"/>
            <a:ext cx="723582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1628775"/>
            <a:ext cx="917194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4640" y="2543810"/>
            <a:ext cx="906653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5425" y="3346450"/>
            <a:ext cx="919988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4640" y="4077335"/>
            <a:ext cx="745172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16" r="76196" b="7824"/>
          <a:stretch>
            <a:fillRect/>
          </a:stretch>
        </p:blipFill>
        <p:spPr>
          <a:xfrm>
            <a:off x="6960235" y="4653280"/>
            <a:ext cx="2183130" cy="21158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9" t="51683" r="42305" b="1688"/>
          <a:stretch>
            <a:fillRect/>
          </a:stretch>
        </p:blipFill>
        <p:spPr>
          <a:xfrm>
            <a:off x="9479280" y="1485265"/>
            <a:ext cx="2712720" cy="25146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26" t="50460" r="9374" b="10269"/>
          <a:stretch>
            <a:fillRect/>
          </a:stretch>
        </p:blipFill>
        <p:spPr>
          <a:xfrm>
            <a:off x="9519285" y="4365625"/>
            <a:ext cx="2623820" cy="211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5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3615" y="836295"/>
            <a:ext cx="10632485" cy="56254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860" y="836295"/>
            <a:ext cx="10632485" cy="38881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78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92644" y="1949497"/>
            <a:ext cx="533198" cy="1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91385" y="1920874"/>
            <a:ext cx="656977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49521" y="2226183"/>
            <a:ext cx="885491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01259" y="2235723"/>
            <a:ext cx="904534" cy="2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63375" y="2541032"/>
            <a:ext cx="1104483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83123" y="2874963"/>
            <a:ext cx="1123526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96221" y="2874963"/>
            <a:ext cx="914055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30528" y="3199353"/>
            <a:ext cx="676020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05692" y="3208894"/>
            <a:ext cx="685541" cy="2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73602" y="3466498"/>
            <a:ext cx="457027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06498" y="3781347"/>
            <a:ext cx="1056876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462216" y="3781347"/>
            <a:ext cx="457027" cy="2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967607" y="4048492"/>
            <a:ext cx="695062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43324" y="4048492"/>
            <a:ext cx="695062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25239" y="4401504"/>
            <a:ext cx="1104482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405591" y="4401504"/>
            <a:ext cx="1066397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72896" y="4764058"/>
            <a:ext cx="1313954" cy="2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176826" y="4773599"/>
            <a:ext cx="666498" cy="2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520856" y="5031203"/>
            <a:ext cx="1332997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285490"/>
            <a:ext cx="419100" cy="273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11860" y="908685"/>
            <a:ext cx="10704875" cy="5418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4650" y="3823970"/>
            <a:ext cx="972756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4810" y="4697730"/>
            <a:ext cx="988060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16710" y="5576570"/>
            <a:ext cx="821055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2119835"/>
            <a:ext cx="11340000" cy="3121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9613" y="2511196"/>
            <a:ext cx="676020" cy="20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9437" y="3389374"/>
            <a:ext cx="875969" cy="1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7951" y="3704373"/>
            <a:ext cx="885491" cy="2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8707" y="4076644"/>
            <a:ext cx="533198" cy="17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6137" y="4057553"/>
            <a:ext cx="895012" cy="20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7271" y="4315279"/>
            <a:ext cx="447506" cy="2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778635"/>
            <a:ext cx="583565" cy="275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373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8956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1557020"/>
            <a:ext cx="10782300" cy="4066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5877560"/>
            <a:ext cx="7687310" cy="628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6495" y="4077335"/>
            <a:ext cx="50800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692150"/>
            <a:ext cx="10476230" cy="25057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7265" y="3315335"/>
            <a:ext cx="9937750" cy="3472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840" y="4292600"/>
            <a:ext cx="60007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1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5334947"/>
            <a:ext cx="437984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983615" y="1196340"/>
            <a:ext cx="7680370" cy="40970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9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323453"/>
            <a:ext cx="342770" cy="39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2024-10-02T05:11:53Z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