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8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81" r:id="rId28"/>
    <p:sldId id="382" r:id="rId29"/>
    <p:sldId id="383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3023870"/>
            <a:ext cx="74485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4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953643"/>
            <a:ext cx="428463" cy="4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982980" y="1412875"/>
            <a:ext cx="7103790" cy="3852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8"/>
          <a:stretch>
            <a:fillRect/>
          </a:stretch>
        </p:blipFill>
        <p:spPr>
          <a:xfrm>
            <a:off x="478790" y="620395"/>
            <a:ext cx="9408160" cy="2527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9825" y="2358390"/>
            <a:ext cx="5568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8"/>
          <a:stretch>
            <a:fillRect/>
          </a:stretch>
        </p:blipFill>
        <p:spPr>
          <a:xfrm>
            <a:off x="551180" y="5229225"/>
            <a:ext cx="9408160" cy="14579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9" r="2187" b="23772"/>
          <a:stretch>
            <a:fillRect/>
          </a:stretch>
        </p:blipFill>
        <p:spPr>
          <a:xfrm>
            <a:off x="191135" y="2564130"/>
            <a:ext cx="9201150" cy="27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980440"/>
            <a:ext cx="10704240" cy="473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069" y="1237939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7478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908685"/>
            <a:ext cx="10632485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824" y="1270828"/>
            <a:ext cx="371335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565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908685"/>
            <a:ext cx="10632485" cy="473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1952" y="1137441"/>
            <a:ext cx="380856" cy="3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4979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353619"/>
            <a:ext cx="428463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69319"/>
          <a:stretch>
            <a:fillRect/>
          </a:stretch>
        </p:blipFill>
        <p:spPr>
          <a:xfrm>
            <a:off x="1127125" y="4942205"/>
            <a:ext cx="1048829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83022" y="1718948"/>
            <a:ext cx="1123526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2141" y="2052240"/>
            <a:ext cx="418942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0554" y="2395056"/>
            <a:ext cx="895012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67153" y="2395056"/>
            <a:ext cx="875969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2241" y="3014028"/>
            <a:ext cx="885491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2846" y="3337798"/>
            <a:ext cx="1913803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0201" y="3671091"/>
            <a:ext cx="695062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717290"/>
            <a:ext cx="521335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11225" y="1052830"/>
            <a:ext cx="10488340" cy="56337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88"/>
          <a:stretch>
            <a:fillRect/>
          </a:stretch>
        </p:blipFill>
        <p:spPr>
          <a:xfrm>
            <a:off x="191770" y="621665"/>
            <a:ext cx="8501380" cy="151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1413510"/>
            <a:ext cx="5060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t="21012" r="50124" b="39723"/>
          <a:stretch>
            <a:fillRect/>
          </a:stretch>
        </p:blipFill>
        <p:spPr>
          <a:xfrm>
            <a:off x="551180" y="2205990"/>
            <a:ext cx="3445510" cy="2827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7" t="60271" r="50463"/>
          <a:stretch>
            <a:fillRect/>
          </a:stretch>
        </p:blipFill>
        <p:spPr>
          <a:xfrm>
            <a:off x="8543925" y="908685"/>
            <a:ext cx="3534410" cy="28606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3" t="60271" r="1613"/>
          <a:stretch>
            <a:fillRect/>
          </a:stretch>
        </p:blipFill>
        <p:spPr>
          <a:xfrm>
            <a:off x="8112125" y="3861435"/>
            <a:ext cx="4064000" cy="28600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1" t="21012" r="2649" b="39723"/>
          <a:stretch>
            <a:fillRect/>
          </a:stretch>
        </p:blipFill>
        <p:spPr>
          <a:xfrm>
            <a:off x="4130675" y="2205990"/>
            <a:ext cx="3945890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982980" y="692785"/>
            <a:ext cx="5008880" cy="3284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t="21012" r="50124" b="39723"/>
          <a:stretch>
            <a:fillRect/>
          </a:stretch>
        </p:blipFill>
        <p:spPr>
          <a:xfrm>
            <a:off x="551180" y="3856355"/>
            <a:ext cx="3445510" cy="2827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7" t="60271" r="50463"/>
          <a:stretch>
            <a:fillRect/>
          </a:stretch>
        </p:blipFill>
        <p:spPr>
          <a:xfrm>
            <a:off x="8256905" y="908685"/>
            <a:ext cx="3534410" cy="28606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3" t="60271" r="1613"/>
          <a:stretch>
            <a:fillRect/>
          </a:stretch>
        </p:blipFill>
        <p:spPr>
          <a:xfrm>
            <a:off x="8112125" y="3861435"/>
            <a:ext cx="4064000" cy="28600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1" t="21012" r="2649" b="39723"/>
          <a:stretch>
            <a:fillRect/>
          </a:stretch>
        </p:blipFill>
        <p:spPr>
          <a:xfrm>
            <a:off x="4130675" y="3856355"/>
            <a:ext cx="3945890" cy="28263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1684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980440"/>
            <a:ext cx="10344195" cy="38525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" r="9081" b="1783"/>
          <a:stretch>
            <a:fillRect/>
          </a:stretch>
        </p:blipFill>
        <p:spPr>
          <a:xfrm>
            <a:off x="911225" y="764540"/>
            <a:ext cx="9762490" cy="5976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694055"/>
            <a:ext cx="10344195" cy="3535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8615" y="2816225"/>
            <a:ext cx="97624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2730" y="3667125"/>
            <a:ext cx="71297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30"/>
          <a:stretch>
            <a:fillRect/>
          </a:stretch>
        </p:blipFill>
        <p:spPr>
          <a:xfrm>
            <a:off x="360045" y="4509565"/>
            <a:ext cx="10716895" cy="189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124585"/>
            <a:ext cx="10415950" cy="348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3535" y="3051810"/>
            <a:ext cx="100291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8150" y="3939540"/>
            <a:ext cx="77190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052830"/>
            <a:ext cx="10272440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0045" y="3916680"/>
            <a:ext cx="97529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3230" y="4783455"/>
            <a:ext cx="70885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689305"/>
            <a:ext cx="11340000" cy="246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6465" y="1794265"/>
            <a:ext cx="895012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7195" y="2156855"/>
            <a:ext cx="418942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9160" y="2519445"/>
            <a:ext cx="875969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9261" y="2872493"/>
            <a:ext cx="895012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3493" y="3235083"/>
            <a:ext cx="866448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1251" y="3597673"/>
            <a:ext cx="1085440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1120"/>
            <a:ext cx="521335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"/>
          <a:stretch>
            <a:fillRect/>
          </a:stretch>
        </p:blipFill>
        <p:spPr>
          <a:xfrm>
            <a:off x="862330" y="1186815"/>
            <a:ext cx="10777900" cy="4958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8859" y="1272846"/>
            <a:ext cx="418942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5257" y="1272846"/>
            <a:ext cx="485592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6592" y="1873633"/>
            <a:ext cx="875969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1478" y="2274157"/>
            <a:ext cx="504634" cy="1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7373" y="2627001"/>
            <a:ext cx="647455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7902" y="2894017"/>
            <a:ext cx="866448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8682" y="3265933"/>
            <a:ext cx="875969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7020" y="3618776"/>
            <a:ext cx="875969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47020" y="5220874"/>
            <a:ext cx="1532947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26718" y="5831197"/>
            <a:ext cx="447506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124585"/>
            <a:ext cx="521335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27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357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31652" y="4925391"/>
            <a:ext cx="262068" cy="2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622935"/>
            <a:ext cx="11789410" cy="73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50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6044" y="3354296"/>
            <a:ext cx="26750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469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595797"/>
            <a:ext cx="371335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0" b="55849"/>
          <a:stretch>
            <a:fillRect/>
          </a:stretch>
        </p:blipFill>
        <p:spPr>
          <a:xfrm>
            <a:off x="982980" y="4150995"/>
            <a:ext cx="839978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0"/>
          <a:stretch>
            <a:fillRect/>
          </a:stretch>
        </p:blipFill>
        <p:spPr>
          <a:xfrm>
            <a:off x="1055370" y="899795"/>
            <a:ext cx="8399825" cy="5868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2024-10-02T04:54:17Z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