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52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3038475"/>
            <a:ext cx="79533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205314"/>
            <a:ext cx="437984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0"/>
          <a:stretch>
            <a:fillRect/>
          </a:stretch>
        </p:blipFill>
        <p:spPr>
          <a:xfrm>
            <a:off x="360045" y="612775"/>
            <a:ext cx="11022330" cy="1664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6025" y="1499870"/>
            <a:ext cx="61849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29593" r="4194"/>
          <a:stretch>
            <a:fillRect/>
          </a:stretch>
        </p:blipFill>
        <p:spPr>
          <a:xfrm>
            <a:off x="840740" y="1273175"/>
            <a:ext cx="9648825" cy="41313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 b="6595"/>
          <a:stretch>
            <a:fillRect/>
          </a:stretch>
        </p:blipFill>
        <p:spPr>
          <a:xfrm>
            <a:off x="1054735" y="5158105"/>
            <a:ext cx="8702040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4"/>
          <a:stretch>
            <a:fillRect/>
          </a:stretch>
        </p:blipFill>
        <p:spPr>
          <a:xfrm>
            <a:off x="478790" y="620395"/>
            <a:ext cx="10331450" cy="618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4436745"/>
            <a:ext cx="6940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8" r="58625" b="1464"/>
          <a:stretch>
            <a:fillRect/>
          </a:stretch>
        </p:blipFill>
        <p:spPr>
          <a:xfrm>
            <a:off x="5591810" y="5156835"/>
            <a:ext cx="4274820" cy="158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" b="1681"/>
          <a:stretch>
            <a:fillRect/>
          </a:stretch>
        </p:blipFill>
        <p:spPr>
          <a:xfrm>
            <a:off x="478790" y="764540"/>
            <a:ext cx="9739630" cy="6027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5725" y="4509135"/>
            <a:ext cx="6108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" b="1681"/>
          <a:stretch>
            <a:fillRect/>
          </a:stretch>
        </p:blipFill>
        <p:spPr>
          <a:xfrm>
            <a:off x="478790" y="692785"/>
            <a:ext cx="10861040" cy="612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764540"/>
            <a:ext cx="7416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" b="4137"/>
          <a:stretch>
            <a:fillRect/>
          </a:stretch>
        </p:blipFill>
        <p:spPr>
          <a:xfrm>
            <a:off x="481330" y="792480"/>
            <a:ext cx="10405110" cy="5993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9765" y="2493010"/>
            <a:ext cx="7239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41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44515" y="1767840"/>
            <a:ext cx="1104265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2295" y="1767840"/>
            <a:ext cx="1132840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748" y="2110927"/>
            <a:ext cx="666498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62216" y="2110927"/>
            <a:ext cx="866448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2695" y="2454181"/>
            <a:ext cx="895012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4886" y="2711623"/>
            <a:ext cx="866448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48730" y="2959735"/>
            <a:ext cx="69532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49068" y="3312319"/>
            <a:ext cx="895012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91284" y="3646039"/>
            <a:ext cx="685541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01511" y="3989294"/>
            <a:ext cx="1323476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72090" y="4666269"/>
            <a:ext cx="695062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15717" y="5009523"/>
            <a:ext cx="2799294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15" y="3429000"/>
            <a:ext cx="434340" cy="247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45795"/>
            <a:ext cx="11340000" cy="324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9656" y="1593453"/>
            <a:ext cx="89501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3056" y="2479900"/>
            <a:ext cx="885491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8975" y="2479900"/>
            <a:ext cx="685541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4618" y="2737256"/>
            <a:ext cx="485591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7338" y="3089929"/>
            <a:ext cx="89501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6331" y="3433070"/>
            <a:ext cx="904534" cy="2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1973" y="3433070"/>
            <a:ext cx="48559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7338" y="3757147"/>
            <a:ext cx="4665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4391" y="3757147"/>
            <a:ext cx="904534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123315"/>
            <a:ext cx="434340" cy="247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6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9670" y="4991735"/>
            <a:ext cx="367665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1060"/>
            <a:ext cx="11340000" cy="28309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88957" r="15131"/>
          <a:stretch>
            <a:fillRect/>
          </a:stretch>
        </p:blipFill>
        <p:spPr>
          <a:xfrm>
            <a:off x="7895590" y="1124585"/>
            <a:ext cx="2016080" cy="53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1"/>
          <a:stretch>
            <a:fillRect/>
          </a:stretch>
        </p:blipFill>
        <p:spPr>
          <a:xfrm>
            <a:off x="360045" y="1545590"/>
            <a:ext cx="11339830" cy="4041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947795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45" y="717550"/>
            <a:ext cx="11852910" cy="6870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32" r="61485"/>
          <a:stretch>
            <a:fillRect/>
          </a:stretch>
        </p:blipFill>
        <p:spPr>
          <a:xfrm>
            <a:off x="360045" y="4869815"/>
            <a:ext cx="4367575" cy="17710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2" t="70763"/>
          <a:stretch>
            <a:fillRect/>
          </a:stretch>
        </p:blipFill>
        <p:spPr>
          <a:xfrm>
            <a:off x="5737905" y="4941365"/>
            <a:ext cx="5244420" cy="169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740352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980440"/>
            <a:ext cx="10704240" cy="5330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6753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2837" y="2694545"/>
            <a:ext cx="349569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2024-10-02T05:01:08Z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