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8" r:id="rId5"/>
    <p:sldId id="357" r:id="rId6"/>
    <p:sldId id="356" r:id="rId7"/>
    <p:sldId id="354" r:id="rId8"/>
    <p:sldId id="353" r:id="rId9"/>
    <p:sldId id="352" r:id="rId10"/>
    <p:sldId id="351" r:id="rId11"/>
    <p:sldId id="350" r:id="rId12"/>
    <p:sldId id="348" r:id="rId13"/>
    <p:sldId id="346" r:id="rId14"/>
    <p:sldId id="398" r:id="rId15"/>
    <p:sldId id="342" r:id="rId16"/>
    <p:sldId id="341" r:id="rId17"/>
    <p:sldId id="399" r:id="rId18"/>
    <p:sldId id="337" r:id="rId19"/>
    <p:sldId id="334" r:id="rId20"/>
    <p:sldId id="400" r:id="rId21"/>
    <p:sldId id="331" r:id="rId22"/>
    <p:sldId id="330" r:id="rId23"/>
    <p:sldId id="401" r:id="rId24"/>
    <p:sldId id="402" r:id="rId25"/>
    <p:sldId id="403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1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1795" y="2914650"/>
            <a:ext cx="886777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52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579223"/>
            <a:ext cx="218992" cy="22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58215"/>
            <a:ext cx="11340000" cy="3142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62065" y="3625021"/>
            <a:ext cx="238035" cy="2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5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585863"/>
            <a:ext cx="238035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98040"/>
            <a:ext cx="11340000" cy="35892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90647" y="4162624"/>
            <a:ext cx="266599" cy="21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90647" y="5718585"/>
            <a:ext cx="266599" cy="21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62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077540"/>
            <a:ext cx="11340000" cy="203905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197180"/>
            <a:ext cx="11340000" cy="2027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6965" y="2274570"/>
            <a:ext cx="1074420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85" y="3357450"/>
            <a:ext cx="11340000" cy="23371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16965" y="2714625"/>
            <a:ext cx="1074420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4105" y="3914775"/>
            <a:ext cx="1061783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4105" y="4368800"/>
            <a:ext cx="1061783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4105" y="5030470"/>
            <a:ext cx="1061783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981280"/>
            <a:ext cx="11340000" cy="27873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39190" y="2305685"/>
            <a:ext cx="1057846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139190" y="2822575"/>
            <a:ext cx="1057846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4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630" y="4597400"/>
            <a:ext cx="1070483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03630" y="5073650"/>
            <a:ext cx="1070483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053035"/>
            <a:ext cx="11340000" cy="5008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0780" y="4148455"/>
            <a:ext cx="1059688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60780" y="4565650"/>
            <a:ext cx="1059688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0780" y="5128260"/>
            <a:ext cx="1059688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0780" y="5640070"/>
            <a:ext cx="1059688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67"/>
          <a:stretch>
            <a:fillRect/>
          </a:stretch>
        </p:blipFill>
        <p:spPr>
          <a:xfrm>
            <a:off x="852170" y="756285"/>
            <a:ext cx="11339830" cy="1520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133805"/>
            <a:ext cx="11340000" cy="4453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1575" y="4339590"/>
            <a:ext cx="1054481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1575" y="4776470"/>
            <a:ext cx="1054481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1575" y="5218430"/>
            <a:ext cx="1054481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1575" y="5644515"/>
            <a:ext cx="1054481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1575" y="6156960"/>
            <a:ext cx="1054481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785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81280"/>
            <a:ext cx="11340000" cy="2861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8405" y="2070100"/>
            <a:ext cx="1044321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08405" y="2512060"/>
            <a:ext cx="1044321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8405" y="3001645"/>
            <a:ext cx="1044321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8405" y="3510915"/>
            <a:ext cx="1044321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4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5515"/>
            <a:ext cx="11340000" cy="2036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2505087"/>
            <a:ext cx="266599" cy="21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640"/>
            <a:ext cx="11340000" cy="26084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62065" y="5065534"/>
            <a:ext cx="238035" cy="21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053035"/>
            <a:ext cx="11340000" cy="3458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5540" y="3589020"/>
            <a:ext cx="1056830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45540" y="4093210"/>
            <a:ext cx="1056830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053035"/>
            <a:ext cx="11340000" cy="3019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8095" y="3196590"/>
            <a:ext cx="1040701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68095" y="3620135"/>
            <a:ext cx="1040701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4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4435" y="4007485"/>
            <a:ext cx="1058418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4435" y="4395470"/>
            <a:ext cx="1058418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4435" y="4843145"/>
            <a:ext cx="1058418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053035"/>
            <a:ext cx="11340000" cy="4283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0305" y="2073275"/>
            <a:ext cx="1059370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70305" y="2524760"/>
            <a:ext cx="1059370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0305" y="3002280"/>
            <a:ext cx="1059370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0305" y="3456305"/>
            <a:ext cx="1059370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0305" y="3835400"/>
            <a:ext cx="1059370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0305" y="4288790"/>
            <a:ext cx="1059370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0305" y="4831715"/>
            <a:ext cx="1059370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2"/>
          <a:stretch>
            <a:fillRect/>
          </a:stretch>
        </p:blipFill>
        <p:spPr>
          <a:xfrm>
            <a:off x="1271905" y="1628775"/>
            <a:ext cx="10622960" cy="2921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7890" y="1664970"/>
            <a:ext cx="958024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55395" y="2051050"/>
            <a:ext cx="1049274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395" y="2566035"/>
            <a:ext cx="1049274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395" y="3035300"/>
            <a:ext cx="1049274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395" y="3413760"/>
            <a:ext cx="1049274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5395" y="3909695"/>
            <a:ext cx="1049274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7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558438"/>
            <a:ext cx="238035" cy="21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71586" y="3629179"/>
            <a:ext cx="238035" cy="21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3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568149"/>
            <a:ext cx="238035" cy="2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8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3080"/>
            <a:ext cx="11340000" cy="2134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1383" y="2156325"/>
            <a:ext cx="276120" cy="2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7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2052580"/>
            <a:ext cx="238035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3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947672"/>
            <a:ext cx="238035" cy="2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1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576170"/>
            <a:ext cx="238035" cy="2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71586" y="3109459"/>
            <a:ext cx="218992" cy="2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2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1577732"/>
            <a:ext cx="266599" cy="21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2024-10-02T05:15:25Z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