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3" r:id="rId5"/>
    <p:sldId id="342" r:id="rId6"/>
    <p:sldId id="362" r:id="rId7"/>
    <p:sldId id="363" r:id="rId8"/>
    <p:sldId id="364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65" r:id="rId22"/>
    <p:sldId id="366" r:id="rId23"/>
    <p:sldId id="367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0" y="3019425"/>
            <a:ext cx="40767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1805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3665" y="4290695"/>
            <a:ext cx="48768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8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902365"/>
            <a:ext cx="342769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521460"/>
            <a:ext cx="10272440" cy="38150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22"/>
          <a:stretch>
            <a:fillRect/>
          </a:stretch>
        </p:blipFill>
        <p:spPr>
          <a:xfrm>
            <a:off x="478790" y="764540"/>
            <a:ext cx="10111740" cy="5440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3932555"/>
            <a:ext cx="57912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12" r="56662"/>
          <a:stretch>
            <a:fillRect/>
          </a:stretch>
        </p:blipFill>
        <p:spPr>
          <a:xfrm>
            <a:off x="6527800" y="4725035"/>
            <a:ext cx="4378960" cy="138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1016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4995" y="4301490"/>
            <a:ext cx="64516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19125"/>
            <a:ext cx="9017000" cy="6142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1515" y="3451860"/>
            <a:ext cx="65722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048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055370" y="692150"/>
            <a:ext cx="8657590" cy="4107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 b="6946"/>
          <a:stretch>
            <a:fillRect/>
          </a:stretch>
        </p:blipFill>
        <p:spPr>
          <a:xfrm>
            <a:off x="1055370" y="4796790"/>
            <a:ext cx="8716010" cy="20161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6500"/>
            <a:ext cx="92263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764745"/>
            <a:ext cx="959746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36994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6" b="74442"/>
          <a:stretch>
            <a:fillRect/>
          </a:stretch>
        </p:blipFill>
        <p:spPr>
          <a:xfrm flipV="1">
            <a:off x="360045" y="4643120"/>
            <a:ext cx="11339830" cy="14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1052830"/>
            <a:ext cx="10632485" cy="4908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23365" y="3763010"/>
            <a:ext cx="1009142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9900" y="4542790"/>
            <a:ext cx="984504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58950" y="5346065"/>
            <a:ext cx="41313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2980" y="836295"/>
            <a:ext cx="10632485" cy="5840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1445" y="4446905"/>
            <a:ext cx="1034923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84300" y="5229225"/>
            <a:ext cx="102927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01800" y="6055995"/>
            <a:ext cx="14808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5"/>
          <a:stretch>
            <a:fillRect/>
          </a:stretch>
        </p:blipFill>
        <p:spPr>
          <a:xfrm>
            <a:off x="982980" y="836295"/>
            <a:ext cx="1063248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645" y="4318000"/>
            <a:ext cx="1027874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0410" y="5119370"/>
            <a:ext cx="1080833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97660" y="5911215"/>
            <a:ext cx="274828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3510"/>
            <a:ext cx="11340000" cy="329505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539"/>
          <a:stretch>
            <a:fillRect/>
          </a:stretch>
        </p:blipFill>
        <p:spPr>
          <a:xfrm flipV="1">
            <a:off x="360045" y="4344035"/>
            <a:ext cx="11339830" cy="81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4077335"/>
            <a:ext cx="1010920" cy="2825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33004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1207135"/>
            <a:ext cx="1010920" cy="282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62"/>
          <a:stretch>
            <a:fillRect/>
          </a:stretch>
        </p:blipFill>
        <p:spPr>
          <a:xfrm flipV="1">
            <a:off x="360045" y="1135175"/>
            <a:ext cx="11339830" cy="1233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55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825" y="783590"/>
            <a:ext cx="11944350" cy="58648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665" y="914400"/>
            <a:ext cx="11964670" cy="47428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80"/>
          <a:stretch>
            <a:fillRect/>
          </a:stretch>
        </p:blipFill>
        <p:spPr>
          <a:xfrm>
            <a:off x="360045" y="1617345"/>
            <a:ext cx="11029950" cy="4185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0940" y="3441065"/>
            <a:ext cx="6108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25" y="773430"/>
            <a:ext cx="11996420" cy="7188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76" r="48652"/>
          <a:stretch>
            <a:fillRect/>
          </a:stretch>
        </p:blipFill>
        <p:spPr>
          <a:xfrm>
            <a:off x="5807710" y="4290490"/>
            <a:ext cx="5663610" cy="1538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732615"/>
            <a:ext cx="380856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2024-10-01T04:19:42Z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