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5" r:id="rId5"/>
    <p:sldId id="354" r:id="rId6"/>
    <p:sldId id="386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87" r:id="rId23"/>
    <p:sldId id="336" r:id="rId24"/>
    <p:sldId id="335" r:id="rId25"/>
    <p:sldId id="334" r:id="rId26"/>
    <p:sldId id="331" r:id="rId27"/>
    <p:sldId id="330" r:id="rId28"/>
    <p:sldId id="388" r:id="rId29"/>
    <p:sldId id="327" r:id="rId30"/>
    <p:sldId id="326" r:id="rId31"/>
    <p:sldId id="389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80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6"/>
        <p:guide pos="380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0970" y="3067050"/>
            <a:ext cx="682942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082"/>
          <a:stretch>
            <a:fillRect/>
          </a:stretch>
        </p:blipFill>
        <p:spPr>
          <a:xfrm>
            <a:off x="360045" y="899795"/>
            <a:ext cx="11339830" cy="4689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147645"/>
            <a:ext cx="361813" cy="409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08" t="85918"/>
          <a:stretch>
            <a:fillRect/>
          </a:stretch>
        </p:blipFill>
        <p:spPr>
          <a:xfrm>
            <a:off x="8616360" y="5589065"/>
            <a:ext cx="3083515" cy="768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911860" y="1700530"/>
            <a:ext cx="10704875" cy="37763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660" y="4742815"/>
            <a:ext cx="57404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245" r="28463"/>
          <a:stretch>
            <a:fillRect/>
          </a:stretch>
        </p:blipFill>
        <p:spPr>
          <a:xfrm>
            <a:off x="360045" y="1069135"/>
            <a:ext cx="8112170" cy="696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/>
          <a:stretch>
            <a:fillRect/>
          </a:stretch>
        </p:blipFill>
        <p:spPr>
          <a:xfrm>
            <a:off x="983615" y="980440"/>
            <a:ext cx="6888525" cy="27374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983615" y="3788410"/>
            <a:ext cx="7032035" cy="93599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610235"/>
            <a:ext cx="9522460" cy="6247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35695" y="3041015"/>
            <a:ext cx="64897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17086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84005" y="4338955"/>
            <a:ext cx="71247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0243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08840" y="4509117"/>
            <a:ext cx="339292" cy="3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939155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88375" y="3669665"/>
            <a:ext cx="51308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1055370" y="2996565"/>
            <a:ext cx="8112170" cy="36728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05" t="60261" r="15923"/>
          <a:stretch>
            <a:fillRect/>
          </a:stretch>
        </p:blipFill>
        <p:spPr>
          <a:xfrm>
            <a:off x="2942590" y="588010"/>
            <a:ext cx="6523990" cy="248539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620395"/>
            <a:ext cx="9982200" cy="4155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0505" y="3933190"/>
            <a:ext cx="68135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46" r="26189" b="50914"/>
          <a:stretch>
            <a:fillRect/>
          </a:stretch>
        </p:blipFill>
        <p:spPr>
          <a:xfrm>
            <a:off x="2999740" y="3860800"/>
            <a:ext cx="5210810" cy="2945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08" r="45821"/>
          <a:stretch>
            <a:fillRect/>
          </a:stretch>
        </p:blipFill>
        <p:spPr>
          <a:xfrm>
            <a:off x="479425" y="1223645"/>
            <a:ext cx="5772785" cy="33883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189" b="50914"/>
          <a:stretch>
            <a:fillRect/>
          </a:stretch>
        </p:blipFill>
        <p:spPr>
          <a:xfrm>
            <a:off x="4008120" y="1268730"/>
            <a:ext cx="7863205" cy="3346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278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453450" y="1710597"/>
            <a:ext cx="523677" cy="162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97178" y="1949008"/>
            <a:ext cx="485591" cy="20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06801" y="2645168"/>
            <a:ext cx="514156" cy="162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82720" y="2845433"/>
            <a:ext cx="1323476" cy="209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53702" y="3198281"/>
            <a:ext cx="695062" cy="219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645410"/>
            <a:ext cx="485140" cy="1699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690" b="72864"/>
          <a:stretch>
            <a:fillRect/>
          </a:stretch>
        </p:blipFill>
        <p:spPr>
          <a:xfrm>
            <a:off x="407670" y="908685"/>
            <a:ext cx="9290050" cy="2456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14"/>
          <a:stretch>
            <a:fillRect/>
          </a:stretch>
        </p:blipFill>
        <p:spPr>
          <a:xfrm>
            <a:off x="191770" y="548640"/>
            <a:ext cx="10669270" cy="618299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83615" y="899795"/>
            <a:ext cx="10344830" cy="368681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6"/>
          <a:stretch>
            <a:fillRect/>
          </a:stretch>
        </p:blipFill>
        <p:spPr>
          <a:xfrm>
            <a:off x="911860" y="692785"/>
            <a:ext cx="9624740" cy="58680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28" r="6276" b="81593"/>
          <a:stretch>
            <a:fillRect/>
          </a:stretch>
        </p:blipFill>
        <p:spPr>
          <a:xfrm>
            <a:off x="911860" y="6364605"/>
            <a:ext cx="9624695" cy="2159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615" y="764540"/>
            <a:ext cx="9848850" cy="27330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615" y="3429000"/>
            <a:ext cx="9848850" cy="32639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83615" y="980440"/>
            <a:ext cx="10344830" cy="5024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70685" y="2846705"/>
            <a:ext cx="1004633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63395" y="3744595"/>
            <a:ext cx="84518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97355" y="4544060"/>
            <a:ext cx="960374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763395" y="5429250"/>
            <a:ext cx="84518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bldLvl="0" animBg="1"/>
      <p:bldP spid="1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60120" y="899795"/>
            <a:ext cx="10272440" cy="363982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4"/>
          <a:stretch>
            <a:fillRect/>
          </a:stretch>
        </p:blipFill>
        <p:spPr>
          <a:xfrm>
            <a:off x="1310005" y="1265555"/>
            <a:ext cx="9624740" cy="41382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668645" y="1325245"/>
            <a:ext cx="501650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5375" y="2152015"/>
            <a:ext cx="972439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0445" y="3002915"/>
            <a:ext cx="977011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1235" y="3846830"/>
            <a:ext cx="987488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83640" y="4709795"/>
            <a:ext cx="952690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288415" y="1145540"/>
            <a:ext cx="9552350" cy="42100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948305" y="1288415"/>
            <a:ext cx="7893685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34110" y="2167890"/>
            <a:ext cx="970724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29970" y="2983865"/>
            <a:ext cx="9734550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89025" y="3844290"/>
            <a:ext cx="967613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54430" y="4682490"/>
            <a:ext cx="818896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3" grpId="0" bldLvl="0" animBg="1"/>
      <p:bldP spid="19" grpId="0" bldLvl="0" animBg="1"/>
      <p:bldP spid="2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3615" y="1124585"/>
            <a:ext cx="10272440" cy="27533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58775"/>
            <a:ext cx="11340000" cy="3083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78035" y="1344688"/>
            <a:ext cx="523677" cy="171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62166" y="1325596"/>
            <a:ext cx="914055" cy="20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97128" y="1592884"/>
            <a:ext cx="457027" cy="190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21420" y="1759585"/>
            <a:ext cx="116713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15969" y="2509298"/>
            <a:ext cx="1761460" cy="210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81964" y="3110694"/>
            <a:ext cx="1532946" cy="219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96675" y="3473441"/>
            <a:ext cx="885491" cy="20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54105" y="3845735"/>
            <a:ext cx="533198" cy="171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05440" y="3826643"/>
            <a:ext cx="704584" cy="210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29924" y="4103476"/>
            <a:ext cx="447506" cy="181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2"/>
          <a:stretch>
            <a:fillRect/>
          </a:stretch>
        </p:blipFill>
        <p:spPr>
          <a:xfrm>
            <a:off x="1271905" y="836930"/>
            <a:ext cx="9696495" cy="58166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367020" y="933450"/>
            <a:ext cx="537845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66495" y="1779270"/>
            <a:ext cx="957961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26490" y="2607310"/>
            <a:ext cx="979106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62330" y="3455670"/>
            <a:ext cx="997902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64590" y="4304665"/>
            <a:ext cx="953960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44270" y="5179060"/>
            <a:ext cx="960183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127125" y="6040120"/>
            <a:ext cx="195326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22" grpId="0" bldLvl="0" animBg="1"/>
      <p:bldP spid="25" grpId="0" bldLvl="0" animBg="1"/>
      <p:bldP spid="26" grpId="0" bldLvl="0" animBg="1"/>
      <p:bldP spid="32" grpId="0" bldLvl="0" animBg="1"/>
      <p:bldP spid="4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790575" y="1545590"/>
            <a:ext cx="10992530" cy="3077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03930" y="1965078"/>
            <a:ext cx="523677" cy="16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27010" y="1934210"/>
            <a:ext cx="666750" cy="21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41814" y="2555887"/>
            <a:ext cx="437984" cy="209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02625" y="2484120"/>
            <a:ext cx="306705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07525" y="2484120"/>
            <a:ext cx="306705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98795" y="2822575"/>
            <a:ext cx="657225" cy="192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50685" y="2813050"/>
            <a:ext cx="476250" cy="20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60670" y="3480435"/>
            <a:ext cx="695325" cy="220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61058" y="3766092"/>
            <a:ext cx="437984" cy="209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36827" y="3766092"/>
            <a:ext cx="1123526" cy="209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435" y="1482090"/>
            <a:ext cx="485140" cy="1699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330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507480" y="4782820"/>
            <a:ext cx="5270500" cy="1021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19835"/>
            <a:ext cx="11340000" cy="18022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8390" y="1270000"/>
            <a:ext cx="5507355" cy="2472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78"/>
          <a:stretch>
            <a:fillRect/>
          </a:stretch>
        </p:blipFill>
        <p:spPr>
          <a:xfrm>
            <a:off x="335280" y="1628775"/>
            <a:ext cx="9240520" cy="48437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72170" y="4293235"/>
            <a:ext cx="54546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78" r="47968"/>
          <a:stretch>
            <a:fillRect/>
          </a:stretch>
        </p:blipFill>
        <p:spPr>
          <a:xfrm>
            <a:off x="6024245" y="5118735"/>
            <a:ext cx="4804410" cy="13538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400" y="857885"/>
            <a:ext cx="11888470" cy="692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6015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43312" y="2864616"/>
            <a:ext cx="310130" cy="361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094105"/>
            <a:ext cx="9428480" cy="467233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08" t="18635" r="1238" b="3510"/>
          <a:stretch>
            <a:fillRect/>
          </a:stretch>
        </p:blipFill>
        <p:spPr>
          <a:xfrm>
            <a:off x="9624695" y="1628775"/>
            <a:ext cx="2448560" cy="353441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2024-10-02T02:33:23Z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