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6" r:id="rId5"/>
    <p:sldId id="388" r:id="rId6"/>
    <p:sldId id="354" r:id="rId7"/>
    <p:sldId id="389" r:id="rId8"/>
    <p:sldId id="352" r:id="rId9"/>
    <p:sldId id="351" r:id="rId10"/>
    <p:sldId id="350" r:id="rId11"/>
    <p:sldId id="349" r:id="rId12"/>
    <p:sldId id="348" r:id="rId13"/>
    <p:sldId id="347" r:id="rId14"/>
    <p:sldId id="346" r:id="rId15"/>
    <p:sldId id="345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1" r:id="rId28"/>
    <p:sldId id="330" r:id="rId29"/>
    <p:sldId id="390" r:id="rId30"/>
    <p:sldId id="326" r:id="rId31"/>
    <p:sldId id="391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8995" y="3042920"/>
            <a:ext cx="795337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1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309786"/>
            <a:ext cx="352292" cy="39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2980" y="1196340"/>
            <a:ext cx="10632485" cy="40189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0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5376406"/>
            <a:ext cx="390377" cy="4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5"/>
          <a:stretch>
            <a:fillRect/>
          </a:stretch>
        </p:blipFill>
        <p:spPr>
          <a:xfrm>
            <a:off x="982980" y="1124585"/>
            <a:ext cx="8543970" cy="404749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764540"/>
            <a:ext cx="9660890" cy="20434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4" b="65035"/>
          <a:stretch>
            <a:fillRect/>
          </a:stretch>
        </p:blipFill>
        <p:spPr>
          <a:xfrm>
            <a:off x="911225" y="2492375"/>
            <a:ext cx="9206230" cy="1800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50325" y="3356610"/>
            <a:ext cx="71564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19" r="40266"/>
          <a:stretch>
            <a:fillRect/>
          </a:stretch>
        </p:blipFill>
        <p:spPr>
          <a:xfrm>
            <a:off x="6240145" y="4293235"/>
            <a:ext cx="5832475" cy="16935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59" r="38055" b="34287"/>
          <a:stretch>
            <a:fillRect/>
          </a:stretch>
        </p:blipFill>
        <p:spPr>
          <a:xfrm>
            <a:off x="263525" y="4293235"/>
            <a:ext cx="6048375" cy="165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1"/>
          <a:stretch>
            <a:fillRect/>
          </a:stretch>
        </p:blipFill>
        <p:spPr>
          <a:xfrm>
            <a:off x="335280" y="836295"/>
            <a:ext cx="9753600" cy="5224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59825" y="3573145"/>
            <a:ext cx="72771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56" r="43338"/>
          <a:stretch>
            <a:fillRect/>
          </a:stretch>
        </p:blipFill>
        <p:spPr>
          <a:xfrm>
            <a:off x="6311900" y="4492625"/>
            <a:ext cx="5520690" cy="156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4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309690"/>
            <a:ext cx="371334" cy="400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20395"/>
            <a:ext cx="9912350" cy="4571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5725" y="4292600"/>
            <a:ext cx="82232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74" r="6483" b="47235"/>
          <a:stretch>
            <a:fillRect/>
          </a:stretch>
        </p:blipFill>
        <p:spPr>
          <a:xfrm>
            <a:off x="3407410" y="3980180"/>
            <a:ext cx="4776470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3"/>
          <a:stretch>
            <a:fillRect/>
          </a:stretch>
        </p:blipFill>
        <p:spPr>
          <a:xfrm>
            <a:off x="911225" y="836930"/>
            <a:ext cx="1056009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4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135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215919" y="1711612"/>
            <a:ext cx="895012" cy="21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11637" y="1969419"/>
            <a:ext cx="895012" cy="21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21158" y="2332258"/>
            <a:ext cx="533198" cy="17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72745" y="2313161"/>
            <a:ext cx="457027" cy="21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68564" y="2590064"/>
            <a:ext cx="457027" cy="181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10881" y="2580516"/>
            <a:ext cx="895012" cy="20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35012" y="2924257"/>
            <a:ext cx="895012" cy="21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29168" y="3277548"/>
            <a:ext cx="476070" cy="20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34307" y="3535354"/>
            <a:ext cx="885491" cy="21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853055"/>
            <a:ext cx="417830" cy="2275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911225" y="1128395"/>
            <a:ext cx="10704240" cy="5056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9240" y="1357128"/>
            <a:ext cx="380856" cy="39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634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4130" y="1258742"/>
            <a:ext cx="392544" cy="35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005" y="2132965"/>
            <a:ext cx="407035" cy="55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1055370" y="980440"/>
            <a:ext cx="5951900" cy="41706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42226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15"/>
          <a:stretch>
            <a:fillRect/>
          </a:stretch>
        </p:blipFill>
        <p:spPr>
          <a:xfrm>
            <a:off x="982980" y="908685"/>
            <a:ext cx="991239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9300" y="2022475"/>
            <a:ext cx="61087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548640"/>
            <a:ext cx="10942320" cy="5446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14" b="28132"/>
          <a:stretch>
            <a:fillRect/>
          </a:stretch>
        </p:blipFill>
        <p:spPr>
          <a:xfrm>
            <a:off x="1198880" y="6162040"/>
            <a:ext cx="1573530" cy="57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26"/>
          <a:stretch>
            <a:fillRect/>
          </a:stretch>
        </p:blipFill>
        <p:spPr>
          <a:xfrm>
            <a:off x="982980" y="692785"/>
            <a:ext cx="998415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2980" y="1124585"/>
            <a:ext cx="10272440" cy="311912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7"/>
          <a:stretch>
            <a:fillRect/>
          </a:stretch>
        </p:blipFill>
        <p:spPr>
          <a:xfrm>
            <a:off x="982980" y="692785"/>
            <a:ext cx="933581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2900" y="3525520"/>
            <a:ext cx="880618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8945" y="4394200"/>
            <a:ext cx="868108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18945" y="5222875"/>
            <a:ext cx="868108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20215" y="6061075"/>
            <a:ext cx="258699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82980" y="836295"/>
            <a:ext cx="10344195" cy="5603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8790" y="2995930"/>
            <a:ext cx="969454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46885" y="3930015"/>
            <a:ext cx="966216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70050" y="4871085"/>
            <a:ext cx="963358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18310" y="5812155"/>
            <a:ext cx="845566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4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3853" y="966850"/>
            <a:ext cx="447506" cy="18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0806" y="957300"/>
            <a:ext cx="685541" cy="20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3615" y="1310640"/>
            <a:ext cx="666750" cy="2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0151" y="1301101"/>
            <a:ext cx="447506" cy="21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96725" y="1568501"/>
            <a:ext cx="1075919" cy="20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44735" y="1931402"/>
            <a:ext cx="1094962" cy="20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11637" y="2294303"/>
            <a:ext cx="533198" cy="17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00604" y="2265653"/>
            <a:ext cx="666498" cy="21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40050" y="2638104"/>
            <a:ext cx="895012" cy="20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01180" y="2628265"/>
            <a:ext cx="894715" cy="21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76876" y="2638104"/>
            <a:ext cx="895012" cy="20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44534" y="3001005"/>
            <a:ext cx="875969" cy="21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58387" y="3287505"/>
            <a:ext cx="904534" cy="20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139748" y="3698157"/>
            <a:ext cx="523677" cy="16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824534" y="3679056"/>
            <a:ext cx="914055" cy="20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764540"/>
            <a:ext cx="417830" cy="2275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60120" y="980440"/>
            <a:ext cx="10272440" cy="4645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3210" y="3096260"/>
            <a:ext cx="982027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2575" y="4051300"/>
            <a:ext cx="982154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34490" y="5035550"/>
            <a:ext cx="288290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30"/>
          <a:stretch>
            <a:fillRect/>
          </a:stretch>
        </p:blipFill>
        <p:spPr>
          <a:xfrm>
            <a:off x="360045" y="899795"/>
            <a:ext cx="11339830" cy="35373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70" r="44338"/>
          <a:stretch>
            <a:fillRect/>
          </a:stretch>
        </p:blipFill>
        <p:spPr>
          <a:xfrm>
            <a:off x="360045" y="4437175"/>
            <a:ext cx="6311945" cy="7780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91590"/>
            <a:ext cx="11340000" cy="2687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7585" y="1508125"/>
            <a:ext cx="5572760" cy="2976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7599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90" y="1413510"/>
            <a:ext cx="10933430" cy="3188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35234"/>
          <a:stretch>
            <a:fillRect/>
          </a:stretch>
        </p:blipFill>
        <p:spPr>
          <a:xfrm>
            <a:off x="838835" y="4940935"/>
            <a:ext cx="10333990" cy="1644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2979" t="76094"/>
          <a:stretch>
            <a:fillRect/>
          </a:stretch>
        </p:blipFill>
        <p:spPr>
          <a:xfrm>
            <a:off x="9912350" y="5876925"/>
            <a:ext cx="1758950" cy="6070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75595" y="5923915"/>
            <a:ext cx="69723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11225" y="1124585"/>
            <a:ext cx="10632485" cy="49663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051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11225" y="1091565"/>
            <a:ext cx="10632485" cy="5011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0975" y="1283335"/>
            <a:ext cx="69723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2024-10-02T03:23:32Z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