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4" r:id="rId5"/>
    <p:sldId id="384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6" r:id="rId21"/>
    <p:sldId id="335" r:id="rId22"/>
    <p:sldId id="334" r:id="rId23"/>
    <p:sldId id="332" r:id="rId24"/>
    <p:sldId id="385" r:id="rId25"/>
    <p:sldId id="329" r:id="rId26"/>
    <p:sldId id="327" r:id="rId27"/>
    <p:sldId id="326" r:id="rId28"/>
    <p:sldId id="386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0" y="3009900"/>
            <a:ext cx="57150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83615" y="2132330"/>
            <a:ext cx="10704875" cy="3156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61" r="59484" b="5506"/>
          <a:stretch>
            <a:fillRect/>
          </a:stretch>
        </p:blipFill>
        <p:spPr>
          <a:xfrm>
            <a:off x="335280" y="1170940"/>
            <a:ext cx="4940300" cy="10585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15" b="29909"/>
          <a:stretch>
            <a:fillRect/>
          </a:stretch>
        </p:blipFill>
        <p:spPr>
          <a:xfrm>
            <a:off x="1379855" y="3713480"/>
            <a:ext cx="10781030" cy="842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5465" y="3919220"/>
            <a:ext cx="81661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42"/>
          <a:stretch>
            <a:fillRect/>
          </a:stretch>
        </p:blipFill>
        <p:spPr>
          <a:xfrm>
            <a:off x="335280" y="764540"/>
            <a:ext cx="10781030" cy="37992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66" r="10442"/>
          <a:stretch>
            <a:fillRect/>
          </a:stretch>
        </p:blipFill>
        <p:spPr>
          <a:xfrm>
            <a:off x="263525" y="4725035"/>
            <a:ext cx="9654540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2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5585551"/>
            <a:ext cx="342769" cy="39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277110"/>
            <a:ext cx="10666730" cy="39871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 b="36491"/>
          <a:stretch>
            <a:fillRect/>
          </a:stretch>
        </p:blipFill>
        <p:spPr>
          <a:xfrm>
            <a:off x="7031990" y="765175"/>
            <a:ext cx="4999990" cy="31921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83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83615" y="908685"/>
            <a:ext cx="10488975" cy="5159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6416" y="1109169"/>
            <a:ext cx="380856" cy="40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86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839470" y="3645535"/>
            <a:ext cx="10704875" cy="1931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6528" y="4926812"/>
            <a:ext cx="371335" cy="41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43"/>
          <a:stretch>
            <a:fillRect/>
          </a:stretch>
        </p:blipFill>
        <p:spPr>
          <a:xfrm>
            <a:off x="2135505" y="572135"/>
            <a:ext cx="7919720" cy="61080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61"/>
          <a:stretch>
            <a:fillRect/>
          </a:stretch>
        </p:blipFill>
        <p:spPr>
          <a:xfrm>
            <a:off x="1055370" y="1052195"/>
            <a:ext cx="6600235" cy="41319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b="1685"/>
          <a:stretch>
            <a:fillRect/>
          </a:stretch>
        </p:blipFill>
        <p:spPr>
          <a:xfrm>
            <a:off x="479425" y="765175"/>
            <a:ext cx="9010650" cy="6052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3430" y="2979420"/>
            <a:ext cx="50863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84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87103" y="1805783"/>
            <a:ext cx="904534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4710" y="2158561"/>
            <a:ext cx="895012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49370" y="2501805"/>
            <a:ext cx="647455" cy="2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39848" y="2759238"/>
            <a:ext cx="875969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4231" y="3112017"/>
            <a:ext cx="904534" cy="2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59193" y="3417123"/>
            <a:ext cx="533198" cy="16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33803" y="3388519"/>
            <a:ext cx="1313954" cy="2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48010" y="4399182"/>
            <a:ext cx="457027" cy="1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3717290"/>
            <a:ext cx="568960" cy="1446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4" b="2914"/>
          <a:stretch>
            <a:fillRect/>
          </a:stretch>
        </p:blipFill>
        <p:spPr>
          <a:xfrm>
            <a:off x="407670" y="733425"/>
            <a:ext cx="9413240" cy="5967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27760" y="756285"/>
            <a:ext cx="10416585" cy="4867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1631950" y="5661660"/>
            <a:ext cx="5808390" cy="101536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836295"/>
            <a:ext cx="10272440" cy="390588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48"/>
          <a:stretch>
            <a:fillRect/>
          </a:stretch>
        </p:blipFill>
        <p:spPr>
          <a:xfrm>
            <a:off x="1415415" y="764540"/>
            <a:ext cx="7824515" cy="586803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318895" y="2389505"/>
            <a:ext cx="785241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34135" y="3139440"/>
            <a:ext cx="78447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66520" y="3887470"/>
            <a:ext cx="785495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310005" y="4633595"/>
            <a:ext cx="786066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296035" y="5391150"/>
            <a:ext cx="803021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362710" y="6162675"/>
            <a:ext cx="341312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9" grpId="0" bldLvl="0" animBg="1"/>
      <p:bldP spid="37" grpId="0" bldLvl="0" animBg="1"/>
      <p:bldP spid="41" grpId="0" bldLvl="0" animBg="1"/>
      <p:bldP spid="4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908685"/>
            <a:ext cx="10272440" cy="297942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908685"/>
            <a:ext cx="10344830" cy="5287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235" y="1946910"/>
            <a:ext cx="970216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3855" y="2894965"/>
            <a:ext cx="975741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2085" y="3810635"/>
            <a:ext cx="986409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26235" y="4733290"/>
            <a:ext cx="976503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732280" y="5649595"/>
            <a:ext cx="716280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7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899795"/>
            <a:ext cx="10200685" cy="49212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78"/>
          <a:stretch>
            <a:fillRect/>
          </a:stretch>
        </p:blipFill>
        <p:spPr>
          <a:xfrm>
            <a:off x="1055370" y="764540"/>
            <a:ext cx="962474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84935" y="3528695"/>
            <a:ext cx="920877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1140" y="4374515"/>
            <a:ext cx="903351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05280" y="5229225"/>
            <a:ext cx="903160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617980" y="6126480"/>
            <a:ext cx="265366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330530"/>
            <a:ext cx="11340000" cy="5094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2283" y="1397188"/>
            <a:ext cx="1742418" cy="2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5305" y="1749425"/>
            <a:ext cx="1123315" cy="19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0092" y="2092337"/>
            <a:ext cx="866448" cy="2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49135" y="2444673"/>
            <a:ext cx="685541" cy="19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19916" y="2435150"/>
            <a:ext cx="885491" cy="2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16087" y="2768441"/>
            <a:ext cx="1551989" cy="2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59160" y="3654042"/>
            <a:ext cx="1114005" cy="2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63543" y="4187307"/>
            <a:ext cx="914055" cy="2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78102" y="4558688"/>
            <a:ext cx="1114005" cy="2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30898" y="5082430"/>
            <a:ext cx="895012" cy="2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20218" y="5091953"/>
            <a:ext cx="476070" cy="19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11351" y="5349063"/>
            <a:ext cx="895012" cy="19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052830"/>
            <a:ext cx="373380" cy="132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90"/>
          <a:stretch>
            <a:fillRect/>
          </a:stretch>
        </p:blipFill>
        <p:spPr>
          <a:xfrm>
            <a:off x="360045" y="684530"/>
            <a:ext cx="11339830" cy="41844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557020"/>
            <a:ext cx="11292840" cy="505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64" t="63951" b="23778"/>
          <a:stretch>
            <a:fillRect/>
          </a:stretch>
        </p:blipFill>
        <p:spPr>
          <a:xfrm>
            <a:off x="7767320" y="4508500"/>
            <a:ext cx="1567180" cy="816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0415" y="4653280"/>
            <a:ext cx="43878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49"/>
          <a:stretch>
            <a:fillRect/>
          </a:stretch>
        </p:blipFill>
        <p:spPr>
          <a:xfrm>
            <a:off x="407670" y="1052830"/>
            <a:ext cx="8646160" cy="42570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56" r="12470" b="1985"/>
          <a:stretch>
            <a:fillRect/>
          </a:stretch>
        </p:blipFill>
        <p:spPr>
          <a:xfrm>
            <a:off x="551815" y="5373370"/>
            <a:ext cx="7565390" cy="13677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685165"/>
            <a:ext cx="120967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5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439728"/>
            <a:ext cx="380856" cy="3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983615" y="1124585"/>
            <a:ext cx="8040415" cy="41484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51" b="25001"/>
          <a:stretch>
            <a:fillRect/>
          </a:stretch>
        </p:blipFill>
        <p:spPr>
          <a:xfrm>
            <a:off x="1322705" y="4292600"/>
            <a:ext cx="9649460" cy="79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2030" y="4364990"/>
            <a:ext cx="52705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06"/>
          <a:stretch>
            <a:fillRect/>
          </a:stretch>
        </p:blipFill>
        <p:spPr>
          <a:xfrm>
            <a:off x="384175" y="562610"/>
            <a:ext cx="9649460" cy="44272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48" r="58198"/>
          <a:stretch>
            <a:fillRect/>
          </a:stretch>
        </p:blipFill>
        <p:spPr>
          <a:xfrm>
            <a:off x="479425" y="5085080"/>
            <a:ext cx="4033520" cy="16236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02" t="77448"/>
          <a:stretch>
            <a:fillRect/>
          </a:stretch>
        </p:blipFill>
        <p:spPr>
          <a:xfrm>
            <a:off x="4871720" y="5088255"/>
            <a:ext cx="4465320" cy="1623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17"/>
          <a:stretch>
            <a:fillRect/>
          </a:stretch>
        </p:blipFill>
        <p:spPr>
          <a:xfrm>
            <a:off x="407670" y="476885"/>
            <a:ext cx="9952355" cy="4752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0590" y="4489397"/>
            <a:ext cx="325898" cy="35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84" r="5599" b="11024"/>
          <a:stretch>
            <a:fillRect/>
          </a:stretch>
        </p:blipFill>
        <p:spPr>
          <a:xfrm>
            <a:off x="5088255" y="3860800"/>
            <a:ext cx="2712085" cy="280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2024-10-02T02:09:36Z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