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64" r:id="rId4"/>
    <p:sldId id="344" r:id="rId5"/>
    <p:sldId id="365" r:id="rId6"/>
    <p:sldId id="342" r:id="rId7"/>
    <p:sldId id="341" r:id="rId8"/>
    <p:sldId id="340" r:id="rId9"/>
    <p:sldId id="366" r:id="rId10"/>
    <p:sldId id="367" r:id="rId11"/>
    <p:sldId id="368" r:id="rId12"/>
    <p:sldId id="369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70" r:id="rId21"/>
    <p:sldId id="326" r:id="rId22"/>
    <p:sldId id="371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2570" y="3048000"/>
            <a:ext cx="40862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764540"/>
            <a:ext cx="9349105" cy="603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3970" y="3068955"/>
            <a:ext cx="63754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720" y="692785"/>
            <a:ext cx="11074400" cy="2542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3357245"/>
            <a:ext cx="7448550" cy="343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2564765"/>
            <a:ext cx="6292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5" y="523240"/>
            <a:ext cx="9367520" cy="6334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920" y="4581525"/>
            <a:ext cx="61150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515620"/>
            <a:ext cx="9354820" cy="634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6165" y="4509770"/>
            <a:ext cx="7099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2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02164"/>
            <a:ext cx="437984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6"/>
          <a:stretch>
            <a:fillRect/>
          </a:stretch>
        </p:blipFill>
        <p:spPr>
          <a:xfrm>
            <a:off x="407035" y="585470"/>
            <a:ext cx="8782050" cy="2919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5475" y="2924810"/>
            <a:ext cx="5391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0" b="1863"/>
          <a:stretch>
            <a:fillRect/>
          </a:stretch>
        </p:blipFill>
        <p:spPr>
          <a:xfrm>
            <a:off x="407035" y="3456940"/>
            <a:ext cx="8782050" cy="321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8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965835" y="3068955"/>
            <a:ext cx="10128295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1"/>
          <a:stretch>
            <a:fillRect/>
          </a:stretch>
        </p:blipFill>
        <p:spPr>
          <a:xfrm>
            <a:off x="2190115" y="566420"/>
            <a:ext cx="7811770" cy="6121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8"/>
          <a:stretch>
            <a:fillRect/>
          </a:stretch>
        </p:blipFill>
        <p:spPr>
          <a:xfrm>
            <a:off x="2397760" y="675005"/>
            <a:ext cx="6837680" cy="6066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90" b="1738"/>
          <a:stretch>
            <a:fillRect/>
          </a:stretch>
        </p:blipFill>
        <p:spPr>
          <a:xfrm flipV="1">
            <a:off x="2397760" y="641985"/>
            <a:ext cx="6837680" cy="723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052830"/>
            <a:ext cx="10632485" cy="372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0830" y="2986405"/>
            <a:ext cx="100545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0365" y="3890010"/>
            <a:ext cx="32353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3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82980" y="908685"/>
            <a:ext cx="10560095" cy="4653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343025" y="923290"/>
            <a:ext cx="9984150" cy="51562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88030" y="1052830"/>
            <a:ext cx="79406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4445" y="1794510"/>
            <a:ext cx="98399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4445" y="2799080"/>
            <a:ext cx="98399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8095" y="3685540"/>
            <a:ext cx="99021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8415" y="4575175"/>
            <a:ext cx="98494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4605" y="5448935"/>
            <a:ext cx="97491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3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0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38739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7043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1484630"/>
            <a:ext cx="9975850" cy="5220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9870" y="4491990"/>
            <a:ext cx="80962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747395"/>
            <a:ext cx="9773920" cy="216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105" y="2132965"/>
            <a:ext cx="8216900" cy="455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2204720"/>
            <a:ext cx="69850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764540"/>
            <a:ext cx="4655185" cy="3055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2061210"/>
            <a:ext cx="8216900" cy="4552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2024-10-02T05:12:48Z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