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4" r:id="rId5"/>
    <p:sldId id="384" r:id="rId6"/>
    <p:sldId id="385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86" r:id="rId28"/>
    <p:sldId id="329" r:id="rId29"/>
    <p:sldId id="38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3052445"/>
            <a:ext cx="65532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2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296915"/>
            <a:ext cx="371335" cy="41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6"/>
          <a:stretch>
            <a:fillRect/>
          </a:stretch>
        </p:blipFill>
        <p:spPr>
          <a:xfrm>
            <a:off x="1055370" y="1124585"/>
            <a:ext cx="8399825" cy="39687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8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297259"/>
            <a:ext cx="390377" cy="40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 b="44297"/>
          <a:stretch>
            <a:fillRect/>
          </a:stretch>
        </p:blipFill>
        <p:spPr>
          <a:xfrm>
            <a:off x="781685" y="3573145"/>
            <a:ext cx="10128250" cy="259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031875" y="1268730"/>
            <a:ext cx="10128295" cy="4654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57"/>
          <a:stretch>
            <a:fillRect/>
          </a:stretch>
        </p:blipFill>
        <p:spPr>
          <a:xfrm>
            <a:off x="407035" y="981075"/>
            <a:ext cx="10929620" cy="4789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275" y="3068955"/>
            <a:ext cx="6699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99" r="48372"/>
          <a:stretch>
            <a:fillRect/>
          </a:stretch>
        </p:blipFill>
        <p:spPr>
          <a:xfrm>
            <a:off x="5879465" y="4004945"/>
            <a:ext cx="5640705" cy="164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09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982980" y="1052830"/>
            <a:ext cx="10920140" cy="4744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9255" y="1120775"/>
            <a:ext cx="54864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0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911225" y="764540"/>
            <a:ext cx="10992530" cy="5794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140" y="1965325"/>
            <a:ext cx="4762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5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69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263778" y="1873223"/>
            <a:ext cx="1313954" cy="20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4458" y="1863682"/>
            <a:ext cx="914055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5163" y="2140383"/>
            <a:ext cx="1913803" cy="20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3022" y="3065899"/>
            <a:ext cx="885491" cy="20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86297" y="3065899"/>
            <a:ext cx="695062" cy="2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10195" y="3340735"/>
            <a:ext cx="69532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2927350"/>
            <a:ext cx="625475" cy="184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82980" y="1013460"/>
            <a:ext cx="10560095" cy="4809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2265" y="1127125"/>
            <a:ext cx="50927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620395"/>
            <a:ext cx="9895205" cy="6123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6865" y="2493010"/>
            <a:ext cx="58610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128625"/>
            <a:ext cx="371334" cy="4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11225" y="980440"/>
            <a:ext cx="10560095" cy="49498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7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852170" y="908685"/>
            <a:ext cx="10488340" cy="48374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11225" y="981075"/>
            <a:ext cx="10560095" cy="4513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9895" y="3022600"/>
            <a:ext cx="949198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8785" y="3937635"/>
            <a:ext cx="976185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82420" y="4839970"/>
            <a:ext cx="916559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225" y="980440"/>
            <a:ext cx="10632485" cy="295084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6"/>
          <a:stretch>
            <a:fillRect/>
          </a:stretch>
        </p:blipFill>
        <p:spPr>
          <a:xfrm>
            <a:off x="982980" y="764540"/>
            <a:ext cx="962410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5730" y="3600450"/>
            <a:ext cx="912050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6010" y="4406265"/>
            <a:ext cx="942086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9830" y="5252085"/>
            <a:ext cx="921575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98295" y="6082030"/>
            <a:ext cx="297307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11225" y="899795"/>
            <a:ext cx="10560095" cy="39547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187020"/>
            <a:ext cx="11340000" cy="4671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1234" y="1272828"/>
            <a:ext cx="428463" cy="1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8791" y="1587460"/>
            <a:ext cx="875969" cy="2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3350" y="1587460"/>
            <a:ext cx="1532947" cy="2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2343" y="2464616"/>
            <a:ext cx="437984" cy="2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3728" y="2788782"/>
            <a:ext cx="1104483" cy="21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3753" y="3379909"/>
            <a:ext cx="1532947" cy="21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02720" y="3704075"/>
            <a:ext cx="437984" cy="2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9647" y="4028242"/>
            <a:ext cx="1104483" cy="21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31234" y="4314271"/>
            <a:ext cx="676020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59496" y="4314271"/>
            <a:ext cx="676019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55315" y="4905398"/>
            <a:ext cx="485591" cy="2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64131" y="5229564"/>
            <a:ext cx="676020" cy="2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11225" y="1052830"/>
            <a:ext cx="10560095" cy="3780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5925" y="3305175"/>
            <a:ext cx="96380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4325" y="4152900"/>
            <a:ext cx="439928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59"/>
          <a:stretch>
            <a:fillRect/>
          </a:stretch>
        </p:blipFill>
        <p:spPr>
          <a:xfrm>
            <a:off x="360045" y="899795"/>
            <a:ext cx="11339830" cy="1448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1" r="49417"/>
          <a:stretch>
            <a:fillRect/>
          </a:stretch>
        </p:blipFill>
        <p:spPr>
          <a:xfrm>
            <a:off x="360045" y="2348660"/>
            <a:ext cx="5736000" cy="17750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78610"/>
            <a:ext cx="11340000" cy="41638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5205" y="685800"/>
            <a:ext cx="5651500" cy="34734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2"/>
          <a:stretch>
            <a:fillRect/>
          </a:stretch>
        </p:blipFill>
        <p:spPr>
          <a:xfrm>
            <a:off x="262890" y="1124585"/>
            <a:ext cx="8798560" cy="2755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39735" y="3206750"/>
            <a:ext cx="54165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70" y="687705"/>
            <a:ext cx="12114530" cy="7467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3" t="44332" r="10498"/>
          <a:stretch>
            <a:fillRect/>
          </a:stretch>
        </p:blipFill>
        <p:spPr>
          <a:xfrm>
            <a:off x="2207260" y="3206750"/>
            <a:ext cx="6490970" cy="3559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551180" y="1548765"/>
            <a:ext cx="4939030" cy="37128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3" t="44332" r="10498"/>
          <a:stretch>
            <a:fillRect/>
          </a:stretch>
        </p:blipFill>
        <p:spPr>
          <a:xfrm>
            <a:off x="5447665" y="1630045"/>
            <a:ext cx="6490970" cy="35598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2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280653"/>
            <a:ext cx="371334" cy="39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1055370" y="1268730"/>
            <a:ext cx="8328070" cy="39350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2024-10-01T04:11:20Z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