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84" r:id="rId6"/>
    <p:sldId id="352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85" r:id="rId22"/>
    <p:sldId id="332" r:id="rId23"/>
    <p:sldId id="331" r:id="rId24"/>
    <p:sldId id="330" r:id="rId25"/>
    <p:sldId id="386" r:id="rId26"/>
    <p:sldId id="327" r:id="rId27"/>
    <p:sldId id="326" r:id="rId28"/>
    <p:sldId id="387" r:id="rId29"/>
    <p:sldId id="388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048000"/>
            <a:ext cx="6496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073417"/>
            <a:ext cx="371335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96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6206" y="4518751"/>
            <a:ext cx="326438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53085"/>
            <a:ext cx="11031220" cy="858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2101"/>
          <a:stretch>
            <a:fillRect/>
          </a:stretch>
        </p:blipFill>
        <p:spPr>
          <a:xfrm>
            <a:off x="982980" y="1296035"/>
            <a:ext cx="10507980" cy="544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4220845"/>
            <a:ext cx="7423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2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052452"/>
            <a:ext cx="371334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2" b="63049"/>
          <a:stretch>
            <a:fillRect/>
          </a:stretch>
        </p:blipFill>
        <p:spPr>
          <a:xfrm>
            <a:off x="551180" y="1485265"/>
            <a:ext cx="7923530" cy="1459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35545" y="2205355"/>
            <a:ext cx="5029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9"/>
          <a:stretch>
            <a:fillRect/>
          </a:stretch>
        </p:blipFill>
        <p:spPr>
          <a:xfrm>
            <a:off x="407670" y="2494280"/>
            <a:ext cx="7923530" cy="42532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08"/>
          <a:stretch>
            <a:fillRect/>
          </a:stretch>
        </p:blipFill>
        <p:spPr>
          <a:xfrm>
            <a:off x="551180" y="643255"/>
            <a:ext cx="7923530" cy="98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1055370" y="1124585"/>
            <a:ext cx="8255680" cy="37928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348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593" y="6139876"/>
            <a:ext cx="330304" cy="34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3"/>
          <a:stretch>
            <a:fillRect/>
          </a:stretch>
        </p:blipFill>
        <p:spPr>
          <a:xfrm>
            <a:off x="1080135" y="1259840"/>
            <a:ext cx="6455455" cy="819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/>
          <a:stretch>
            <a:fillRect/>
          </a:stretch>
        </p:blipFill>
        <p:spPr>
          <a:xfrm>
            <a:off x="1127125" y="2060575"/>
            <a:ext cx="6552610" cy="30276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11225" y="836930"/>
            <a:ext cx="10657250" cy="49714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61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01964" y="1748084"/>
            <a:ext cx="676020" cy="1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78" y="1738555"/>
            <a:ext cx="418942" cy="1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884" y="2291240"/>
            <a:ext cx="904534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430" y="2586355"/>
            <a:ext cx="885190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3727" y="3139325"/>
            <a:ext cx="676020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5037" y="3139325"/>
            <a:ext cx="875969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29974" y="3396609"/>
            <a:ext cx="1075919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87405" y="3958823"/>
            <a:ext cx="875969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77" b="59327"/>
          <a:stretch>
            <a:fillRect/>
          </a:stretch>
        </p:blipFill>
        <p:spPr>
          <a:xfrm>
            <a:off x="478790" y="2637790"/>
            <a:ext cx="478835" cy="21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8365" y="1052830"/>
            <a:ext cx="10415950" cy="3686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9570" y="3089275"/>
            <a:ext cx="972058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2265" y="4050665"/>
            <a:ext cx="760730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980440"/>
            <a:ext cx="10344195" cy="38487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888365" y="899795"/>
            <a:ext cx="10415950" cy="39268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982980" y="764540"/>
            <a:ext cx="94082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19530" y="980440"/>
            <a:ext cx="9552350" cy="5187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75" y="1095375"/>
            <a:ext cx="98571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0125" y="1955165"/>
            <a:ext cx="97993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1215" y="2829560"/>
            <a:ext cx="102755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71245" y="3731895"/>
            <a:ext cx="97282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0105" y="4595495"/>
            <a:ext cx="1006221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76655" y="5501005"/>
            <a:ext cx="584962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4" grpId="0" bldLvl="0" animBg="1"/>
      <p:bldP spid="26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836295"/>
            <a:ext cx="10488340" cy="57061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271270" y="1124585"/>
            <a:ext cx="9479960" cy="4311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1" b="54594"/>
          <a:stretch>
            <a:fillRect/>
          </a:stretch>
        </p:blipFill>
        <p:spPr>
          <a:xfrm>
            <a:off x="1198880" y="1124585"/>
            <a:ext cx="10452100" cy="4515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73095" y="1052830"/>
            <a:ext cx="792670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2060575"/>
            <a:ext cx="36391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2980" y="2924810"/>
            <a:ext cx="1033081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125" y="3789045"/>
            <a:ext cx="1008253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4796790"/>
            <a:ext cx="101542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  <p:bldP spid="20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84" r="11231"/>
          <a:stretch>
            <a:fillRect/>
          </a:stretch>
        </p:blipFill>
        <p:spPr>
          <a:xfrm>
            <a:off x="1271270" y="894080"/>
            <a:ext cx="9677400" cy="513905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8867140" y="1052830"/>
            <a:ext cx="159639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82980" y="1772920"/>
            <a:ext cx="95402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7125" y="2708910"/>
            <a:ext cx="94176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27125" y="3644900"/>
            <a:ext cx="93503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98880" y="4413885"/>
            <a:ext cx="94361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198880" y="5300980"/>
            <a:ext cx="88150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5" grpId="0" bldLvl="0" animBg="1"/>
      <p:bldP spid="40" grpId="0" bldLvl="0" animBg="1"/>
      <p:bldP spid="45" grpId="0" bldLvl="0" animBg="1"/>
      <p:bldP spid="51" grpId="0" bldLvl="0" animBg="1"/>
      <p:bldP spid="5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43510"/>
            <a:ext cx="11340000" cy="5332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2032" y="1091125"/>
            <a:ext cx="466549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5407" y="1386342"/>
            <a:ext cx="1114005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7800" y="1710129"/>
            <a:ext cx="1114005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7851" y="2024392"/>
            <a:ext cx="457027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6768" y="3510000"/>
            <a:ext cx="895012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2460" y="4052819"/>
            <a:ext cx="666498" cy="1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1302" y="4338513"/>
            <a:ext cx="685541" cy="1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0294" y="4652776"/>
            <a:ext cx="895012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3468" y="5233687"/>
            <a:ext cx="695062" cy="1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21226" y="5519381"/>
            <a:ext cx="866448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1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8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4994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" y="755650"/>
            <a:ext cx="1197610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275715"/>
            <a:ext cx="10632485" cy="43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5905" y="1340485"/>
            <a:ext cx="6146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240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9163" y="3331141"/>
            <a:ext cx="308597" cy="33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844041"/>
            <a:ext cx="371335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2024-10-02T05:08:53Z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