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3000375"/>
            <a:ext cx="97917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9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0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2651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8" b="77953"/>
          <a:stretch>
            <a:fillRect/>
          </a:stretch>
        </p:blipFill>
        <p:spPr>
          <a:xfrm flipV="1">
            <a:off x="360045" y="3564890"/>
            <a:ext cx="11339830" cy="72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66845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2024-10-02T02:43:19Z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