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80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2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81" r:id="rId26"/>
    <p:sldId id="382" r:id="rId27"/>
    <p:sldId id="327" r:id="rId28"/>
    <p:sldId id="383" r:id="rId29"/>
    <p:sldId id="384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2"/>
        <p:guide pos="38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6225" y="3052445"/>
            <a:ext cx="40195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14"/>
          <a:stretch>
            <a:fillRect/>
          </a:stretch>
        </p:blipFill>
        <p:spPr>
          <a:xfrm>
            <a:off x="335280" y="621030"/>
            <a:ext cx="8763000" cy="701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2125" y="764540"/>
            <a:ext cx="4114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5" t="14876" r="19490" b="2460"/>
          <a:stretch>
            <a:fillRect/>
          </a:stretch>
        </p:blipFill>
        <p:spPr>
          <a:xfrm>
            <a:off x="2301240" y="1484630"/>
            <a:ext cx="5080000" cy="518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414145"/>
            <a:ext cx="9755505" cy="6883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407035" y="2061845"/>
            <a:ext cx="6906895" cy="24752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5" t="13635" r="18607"/>
          <a:stretch>
            <a:fillRect/>
          </a:stretch>
        </p:blipFill>
        <p:spPr>
          <a:xfrm>
            <a:off x="7175500" y="1196975"/>
            <a:ext cx="4824730" cy="50679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9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113177"/>
            <a:ext cx="380856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22"/>
          <a:stretch>
            <a:fillRect/>
          </a:stretch>
        </p:blipFill>
        <p:spPr>
          <a:xfrm>
            <a:off x="478790" y="621030"/>
            <a:ext cx="10224770" cy="6071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4076700"/>
            <a:ext cx="59499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12" r="63271"/>
          <a:stretch>
            <a:fillRect/>
          </a:stretch>
        </p:blipFill>
        <p:spPr>
          <a:xfrm>
            <a:off x="6815455" y="5085080"/>
            <a:ext cx="3754120" cy="154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9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187040"/>
            <a:ext cx="380856" cy="3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0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77036"/>
            <a:ext cx="342769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50"/>
          <a:stretch>
            <a:fillRect/>
          </a:stretch>
        </p:blipFill>
        <p:spPr>
          <a:xfrm>
            <a:off x="335280" y="1701165"/>
            <a:ext cx="9089390" cy="3722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55635" y="2565400"/>
            <a:ext cx="50482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 b="9147"/>
          <a:stretch>
            <a:fillRect/>
          </a:stretch>
        </p:blipFill>
        <p:spPr>
          <a:xfrm>
            <a:off x="767080" y="5495290"/>
            <a:ext cx="8493760" cy="13182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50"/>
          <a:stretch>
            <a:fillRect/>
          </a:stretch>
        </p:blipFill>
        <p:spPr>
          <a:xfrm>
            <a:off x="335280" y="620395"/>
            <a:ext cx="9089390" cy="1224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11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82980" y="1124585"/>
            <a:ext cx="10415950" cy="4822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7746" y="1391644"/>
            <a:ext cx="437984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6" b="1696"/>
          <a:stretch>
            <a:fillRect/>
          </a:stretch>
        </p:blipFill>
        <p:spPr>
          <a:xfrm>
            <a:off x="551180" y="692785"/>
            <a:ext cx="9165590" cy="610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4735" y="4580890"/>
            <a:ext cx="54737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9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91939" y="1690560"/>
            <a:ext cx="238035" cy="2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4559" y="1690560"/>
            <a:ext cx="257078" cy="2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6095" y="1947730"/>
            <a:ext cx="476070" cy="2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8413" y="2281099"/>
            <a:ext cx="418942" cy="2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25289" y="3243107"/>
            <a:ext cx="895012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06549" y="3586000"/>
            <a:ext cx="1123526" cy="2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53095" y="3585845"/>
            <a:ext cx="894715" cy="20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81763" y="3947944"/>
            <a:ext cx="1085440" cy="2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77884" y="4214639"/>
            <a:ext cx="885491" cy="2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410" b="76884"/>
          <a:stretch>
            <a:fillRect/>
          </a:stretch>
        </p:blipFill>
        <p:spPr>
          <a:xfrm>
            <a:off x="431800" y="3482975"/>
            <a:ext cx="407035" cy="80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22737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82980" y="948055"/>
            <a:ext cx="10415950" cy="49625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82980" y="1052830"/>
            <a:ext cx="10415950" cy="28143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86" b="2479"/>
          <a:stretch>
            <a:fillRect/>
          </a:stretch>
        </p:blipFill>
        <p:spPr>
          <a:xfrm>
            <a:off x="1055370" y="692785"/>
            <a:ext cx="8675370" cy="61201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82980" y="980440"/>
            <a:ext cx="10344195" cy="45262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23060" y="2986405"/>
            <a:ext cx="974090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9260" y="3886200"/>
            <a:ext cx="96221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71650" y="4813300"/>
            <a:ext cx="88011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899795"/>
            <a:ext cx="10272440" cy="5412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9090" y="2931795"/>
            <a:ext cx="962279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3230" y="3815080"/>
            <a:ext cx="974026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2920" y="4735830"/>
            <a:ext cx="964628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72920" y="5621655"/>
            <a:ext cx="544322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982980" y="899795"/>
            <a:ext cx="10200050" cy="38557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20165" y="814070"/>
            <a:ext cx="9552350" cy="52628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29990" y="993775"/>
            <a:ext cx="701802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5395" y="1891665"/>
            <a:ext cx="954024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21105" y="2764155"/>
            <a:ext cx="966406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9520" y="3669665"/>
            <a:ext cx="961644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46505" y="4556125"/>
            <a:ext cx="950785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72540" y="5447665"/>
            <a:ext cx="963993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  <p:bldP spid="18" grpId="0" bldLvl="0" animBg="1"/>
      <p:bldP spid="20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1271270" y="899795"/>
            <a:ext cx="9479960" cy="54457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725795" y="1141095"/>
            <a:ext cx="511048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7440" y="2016125"/>
            <a:ext cx="964374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9670" y="2903220"/>
            <a:ext cx="966597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08075" y="3801745"/>
            <a:ext cx="961390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82370" y="4688840"/>
            <a:ext cx="965390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55700" y="5575935"/>
            <a:ext cx="778192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17" grpId="0" bldLvl="0" animBg="1"/>
      <p:bldP spid="19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5795"/>
            <a:ext cx="11340000" cy="3474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631695"/>
            <a:ext cx="476070" cy="20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1650" y="1985010"/>
            <a:ext cx="904240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1687" y="2576601"/>
            <a:ext cx="457028" cy="20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5869" y="2843847"/>
            <a:ext cx="466549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5994" y="3206538"/>
            <a:ext cx="914055" cy="21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16574" y="3626496"/>
            <a:ext cx="523677" cy="1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97128" y="3865108"/>
            <a:ext cx="457027" cy="20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53501" y="3865108"/>
            <a:ext cx="875969" cy="20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52594" y="4218255"/>
            <a:ext cx="457027" cy="20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91385" y="4571401"/>
            <a:ext cx="866448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6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6695" y="4364990"/>
            <a:ext cx="5114290" cy="14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63345"/>
            <a:ext cx="11340000" cy="35827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884555"/>
            <a:ext cx="6014720" cy="3611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530"/>
            <a:ext cx="11340000" cy="53315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058291"/>
            <a:ext cx="371334" cy="4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860" y="705485"/>
            <a:ext cx="11893550" cy="71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278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1020445"/>
            <a:ext cx="10632485" cy="4817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0516" y="1316337"/>
            <a:ext cx="342770" cy="39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09"/>
          <a:stretch>
            <a:fillRect/>
          </a:stretch>
        </p:blipFill>
        <p:spPr>
          <a:xfrm>
            <a:off x="407035" y="629920"/>
            <a:ext cx="11045190" cy="1988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7625" y="1700530"/>
            <a:ext cx="59055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56" r="58258"/>
          <a:stretch>
            <a:fillRect/>
          </a:stretch>
        </p:blipFill>
        <p:spPr>
          <a:xfrm>
            <a:off x="407035" y="2708910"/>
            <a:ext cx="4610100" cy="18154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20" t="27147" r="26039" b="25334"/>
          <a:stretch>
            <a:fillRect/>
          </a:stretch>
        </p:blipFill>
        <p:spPr>
          <a:xfrm>
            <a:off x="6061075" y="2640965"/>
            <a:ext cx="4941570" cy="38271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1" t="77456"/>
          <a:stretch>
            <a:fillRect/>
          </a:stretch>
        </p:blipFill>
        <p:spPr>
          <a:xfrm>
            <a:off x="911225" y="4652645"/>
            <a:ext cx="5149850" cy="181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2024-10-02T02:53:20Z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