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2" r:id="rId5"/>
    <p:sldId id="380" r:id="rId6"/>
    <p:sldId id="350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81" r:id="rId28"/>
    <p:sldId id="326" r:id="rId29"/>
    <p:sldId id="382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2625" y="3033395"/>
            <a:ext cx="8286750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321"/>
          <a:stretch>
            <a:fillRect/>
          </a:stretch>
        </p:blipFill>
        <p:spPr>
          <a:xfrm>
            <a:off x="407035" y="548640"/>
            <a:ext cx="10348595" cy="3562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4060" y="3284855"/>
            <a:ext cx="603885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83" r="17736"/>
          <a:stretch>
            <a:fillRect/>
          </a:stretch>
        </p:blipFill>
        <p:spPr>
          <a:xfrm>
            <a:off x="478790" y="3284855"/>
            <a:ext cx="8509000" cy="3328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12980"/>
            <a:ext cx="11340000" cy="1854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884446"/>
            <a:ext cx="342770" cy="39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20" b="31274"/>
          <a:stretch>
            <a:fillRect/>
          </a:stretch>
        </p:blipFill>
        <p:spPr>
          <a:xfrm>
            <a:off x="1127125" y="2565400"/>
            <a:ext cx="8856980" cy="4032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56"/>
          <a:stretch>
            <a:fillRect/>
          </a:stretch>
        </p:blipFill>
        <p:spPr>
          <a:xfrm>
            <a:off x="982980" y="836295"/>
            <a:ext cx="9695860" cy="586803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617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982980" y="1083945"/>
            <a:ext cx="10775995" cy="4775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6225" y="1268095"/>
            <a:ext cx="48895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90" y="621030"/>
            <a:ext cx="10007600" cy="29825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20835" y="2879090"/>
            <a:ext cx="58864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5" r="40585" b="54456"/>
          <a:stretch>
            <a:fillRect/>
          </a:stretch>
        </p:blipFill>
        <p:spPr>
          <a:xfrm>
            <a:off x="335280" y="3996690"/>
            <a:ext cx="4752975" cy="267271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547" r="31833"/>
          <a:stretch>
            <a:fillRect/>
          </a:stretch>
        </p:blipFill>
        <p:spPr>
          <a:xfrm>
            <a:off x="5303520" y="3479165"/>
            <a:ext cx="6167755" cy="3195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3789045"/>
            <a:ext cx="8939530" cy="29800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85" b="54456"/>
          <a:stretch>
            <a:fillRect/>
          </a:stretch>
        </p:blipFill>
        <p:spPr>
          <a:xfrm>
            <a:off x="-24765" y="1124585"/>
            <a:ext cx="5375955" cy="267251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547" r="31833"/>
          <a:stretch>
            <a:fillRect/>
          </a:stretch>
        </p:blipFill>
        <p:spPr>
          <a:xfrm>
            <a:off x="5519420" y="836930"/>
            <a:ext cx="6167755" cy="319532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9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64" b="58273"/>
          <a:stretch>
            <a:fillRect/>
          </a:stretch>
        </p:blipFill>
        <p:spPr>
          <a:xfrm>
            <a:off x="911225" y="2997200"/>
            <a:ext cx="10836910" cy="26708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005" y="4854575"/>
            <a:ext cx="858520" cy="85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46" r="13101"/>
          <a:stretch>
            <a:fillRect/>
          </a:stretch>
        </p:blipFill>
        <p:spPr>
          <a:xfrm>
            <a:off x="982980" y="1484630"/>
            <a:ext cx="9530080" cy="3544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241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1" t="16233"/>
          <a:stretch>
            <a:fillRect/>
          </a:stretch>
        </p:blipFill>
        <p:spPr>
          <a:xfrm>
            <a:off x="911225" y="1628775"/>
            <a:ext cx="10788650" cy="376047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997178" y="1757830"/>
            <a:ext cx="895012" cy="209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29168" y="1757830"/>
            <a:ext cx="923576" cy="20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91838" y="2405969"/>
            <a:ext cx="904534" cy="20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72245" y="2396490"/>
            <a:ext cx="1085215" cy="20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24685" y="2682382"/>
            <a:ext cx="466549" cy="152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91083" y="2663319"/>
            <a:ext cx="457027" cy="20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96876" y="2996920"/>
            <a:ext cx="485591" cy="181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149521" y="3244738"/>
            <a:ext cx="904534" cy="20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120453" y="3559276"/>
            <a:ext cx="685541" cy="181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187355" y="3864282"/>
            <a:ext cx="447506" cy="20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882670" y="4436169"/>
            <a:ext cx="437984" cy="190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015214" y="4769770"/>
            <a:ext cx="1304433" cy="209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920503" y="5103371"/>
            <a:ext cx="914055" cy="219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576725" y="5112903"/>
            <a:ext cx="904534" cy="20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67"/>
          <a:stretch>
            <a:fillRect/>
          </a:stretch>
        </p:blipFill>
        <p:spPr>
          <a:xfrm>
            <a:off x="360045" y="899795"/>
            <a:ext cx="11339830" cy="72877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705" y="3244850"/>
            <a:ext cx="604520" cy="2371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bldLvl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5"/>
          <a:stretch>
            <a:fillRect/>
          </a:stretch>
        </p:blipFill>
        <p:spPr>
          <a:xfrm>
            <a:off x="982980" y="1052830"/>
            <a:ext cx="10704240" cy="46088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1940" y="1174115"/>
            <a:ext cx="58166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1862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/>
          <a:stretch>
            <a:fillRect/>
          </a:stretch>
        </p:blipFill>
        <p:spPr>
          <a:xfrm>
            <a:off x="1055370" y="1124585"/>
            <a:ext cx="10415950" cy="4737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7950" y="1411605"/>
            <a:ext cx="50292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359" b="61826"/>
          <a:stretch>
            <a:fillRect/>
          </a:stretch>
        </p:blipFill>
        <p:spPr>
          <a:xfrm>
            <a:off x="469900" y="659130"/>
            <a:ext cx="7109460" cy="26441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08" r="4173"/>
          <a:stretch>
            <a:fillRect/>
          </a:stretch>
        </p:blipFill>
        <p:spPr>
          <a:xfrm>
            <a:off x="1918970" y="2564765"/>
            <a:ext cx="8553450" cy="4196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/>
          <a:stretch>
            <a:fillRect/>
          </a:stretch>
        </p:blipFill>
        <p:spPr>
          <a:xfrm>
            <a:off x="1127125" y="1412875"/>
            <a:ext cx="10415950" cy="298513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5" b="1915"/>
          <a:stretch>
            <a:fillRect/>
          </a:stretch>
        </p:blipFill>
        <p:spPr>
          <a:xfrm>
            <a:off x="1127125" y="756920"/>
            <a:ext cx="7561580" cy="598424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911225" y="1052830"/>
            <a:ext cx="10344195" cy="3646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08455" y="3042285"/>
            <a:ext cx="962914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00835" y="3905885"/>
            <a:ext cx="4257675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911225" y="836295"/>
            <a:ext cx="10344195" cy="478028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672"/>
          <a:stretch>
            <a:fillRect/>
          </a:stretch>
        </p:blipFill>
        <p:spPr>
          <a:xfrm>
            <a:off x="1415415" y="828040"/>
            <a:ext cx="8688115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49600" y="846455"/>
            <a:ext cx="651065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66825" y="1628140"/>
            <a:ext cx="839343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56335" y="2353310"/>
            <a:ext cx="856424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022985" y="3108325"/>
            <a:ext cx="860806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71500" y="3850005"/>
            <a:ext cx="914908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884555" y="4625340"/>
            <a:ext cx="887476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993775" y="5394960"/>
            <a:ext cx="876617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266825" y="6181725"/>
            <a:ext cx="106553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9" grpId="0" bldLvl="0" animBg="1"/>
      <p:bldP spid="24" grpId="0" bldLvl="0" animBg="1"/>
      <p:bldP spid="29" grpId="0" bldLvl="0" animBg="1"/>
      <p:bldP spid="32" grpId="0" bldLvl="0" animBg="1"/>
      <p:bldP spid="38" grpId="0" bldLvl="0" animBg="1"/>
      <p:bldP spid="4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904570"/>
            <a:ext cx="11340000" cy="2513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58472" y="1952352"/>
            <a:ext cx="476070" cy="219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02804" y="2305943"/>
            <a:ext cx="904534" cy="210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39731" y="2305943"/>
            <a:ext cx="485591" cy="200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72376" y="2305943"/>
            <a:ext cx="914055" cy="200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73635" y="2908004"/>
            <a:ext cx="895012" cy="191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26129" y="3242483"/>
            <a:ext cx="466549" cy="200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44920" y="3242483"/>
            <a:ext cx="485591" cy="200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824719" y="3242483"/>
            <a:ext cx="895012" cy="210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12124" y="3576961"/>
            <a:ext cx="685541" cy="210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006129" y="3586517"/>
            <a:ext cx="904534" cy="200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520285" y="3844543"/>
            <a:ext cx="885491" cy="200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156970"/>
            <a:ext cx="565150" cy="2498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394"/>
          <a:stretch>
            <a:fillRect/>
          </a:stretch>
        </p:blipFill>
        <p:spPr>
          <a:xfrm>
            <a:off x="360045" y="899795"/>
            <a:ext cx="11339830" cy="27449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611" r="48784"/>
          <a:stretch>
            <a:fillRect/>
          </a:stretch>
        </p:blipFill>
        <p:spPr>
          <a:xfrm>
            <a:off x="360045" y="3644900"/>
            <a:ext cx="5807755" cy="157035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8"/>
          <a:stretch>
            <a:fillRect/>
          </a:stretch>
        </p:blipFill>
        <p:spPr>
          <a:xfrm>
            <a:off x="360045" y="2621915"/>
            <a:ext cx="5735955" cy="30314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0" y="1052830"/>
            <a:ext cx="5728970" cy="4507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196160"/>
            <a:ext cx="11340000" cy="324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28866" y="5807218"/>
            <a:ext cx="342770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905" y="833755"/>
            <a:ext cx="11935460" cy="74168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2" r="23384" b="35517"/>
          <a:stretch>
            <a:fillRect/>
          </a:stretch>
        </p:blipFill>
        <p:spPr>
          <a:xfrm>
            <a:off x="6024245" y="1629410"/>
            <a:ext cx="5675630" cy="2966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1055370" y="899795"/>
            <a:ext cx="8832260" cy="548576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322"/>
          <a:stretch>
            <a:fillRect/>
          </a:stretch>
        </p:blipFill>
        <p:spPr>
          <a:xfrm>
            <a:off x="478790" y="709295"/>
            <a:ext cx="8484870" cy="49987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67980" y="3644900"/>
            <a:ext cx="61722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82" r="31404"/>
          <a:stretch>
            <a:fillRect/>
          </a:stretch>
        </p:blipFill>
        <p:spPr>
          <a:xfrm>
            <a:off x="6311900" y="4293235"/>
            <a:ext cx="5817870" cy="1353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5681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745" y="3803650"/>
            <a:ext cx="54229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66</cp:revision>
  <dcterms:created xsi:type="dcterms:W3CDTF">2015-09-16T06:44:00Z</dcterms:created>
  <dcterms:modified xsi:type="dcterms:W3CDTF">2024-10-02T05:09:15Z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