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78" r:id="rId6"/>
    <p:sldId id="349" r:id="rId7"/>
    <p:sldId id="37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80" r:id="rId26"/>
    <p:sldId id="329" r:id="rId27"/>
    <p:sldId id="328" r:id="rId28"/>
    <p:sldId id="381" r:id="rId29"/>
    <p:sldId id="382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3042920"/>
            <a:ext cx="48863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1268730"/>
            <a:ext cx="10704240" cy="463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431" y="1573854"/>
            <a:ext cx="380856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073596"/>
            <a:ext cx="380856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5"/>
          <a:stretch>
            <a:fillRect/>
          </a:stretch>
        </p:blipFill>
        <p:spPr>
          <a:xfrm>
            <a:off x="1055370" y="1052830"/>
            <a:ext cx="8136935" cy="3759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7"/>
          <a:stretch>
            <a:fillRect/>
          </a:stretch>
        </p:blipFill>
        <p:spPr>
          <a:xfrm>
            <a:off x="478790" y="621030"/>
            <a:ext cx="9014460" cy="6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2945" y="4687570"/>
            <a:ext cx="5969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899795"/>
            <a:ext cx="10704240" cy="583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1952" y="2187140"/>
            <a:ext cx="371335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9799320" cy="270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2420620"/>
            <a:ext cx="5181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36"/>
          <a:stretch>
            <a:fillRect/>
          </a:stretch>
        </p:blipFill>
        <p:spPr>
          <a:xfrm>
            <a:off x="1127125" y="3052445"/>
            <a:ext cx="8446770" cy="361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764745"/>
            <a:ext cx="96702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167128"/>
            <a:ext cx="380856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"/>
          <a:stretch>
            <a:fillRect/>
          </a:stretch>
        </p:blipFill>
        <p:spPr>
          <a:xfrm>
            <a:off x="975360" y="836295"/>
            <a:ext cx="1066487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6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77934" y="1958335"/>
            <a:ext cx="895012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55" y="1958340"/>
            <a:ext cx="657225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9445" y="1967870"/>
            <a:ext cx="476070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9471" y="2225303"/>
            <a:ext cx="895012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3480" y="2234565"/>
            <a:ext cx="47625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249" y="3102482"/>
            <a:ext cx="457027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7955" y="3416935"/>
            <a:ext cx="66675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15969" y="3665021"/>
            <a:ext cx="895012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62720" y="3979545"/>
            <a:ext cx="485775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39" b="73040"/>
          <a:stretch>
            <a:fillRect/>
          </a:stretch>
        </p:blipFill>
        <p:spPr>
          <a:xfrm>
            <a:off x="767080" y="3636645"/>
            <a:ext cx="551225" cy="101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animBg="1"/>
      <p:bldP spid="11" grpId="0" bldLvl="0" animBg="1"/>
      <p:bldP spid="12" grpId="0" animBg="1"/>
      <p:bldP spid="13" grpId="0" bldLvl="0" animBg="1"/>
      <p:bldP spid="14" grpId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055370" y="980440"/>
            <a:ext cx="10585495" cy="4094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 b="92975"/>
          <a:stretch>
            <a:fillRect/>
          </a:stretch>
        </p:blipFill>
        <p:spPr>
          <a:xfrm flipV="1">
            <a:off x="1055370" y="4998720"/>
            <a:ext cx="10585450" cy="2876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982980" y="980440"/>
            <a:ext cx="10441350" cy="46367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982980" y="1124585"/>
            <a:ext cx="10513105" cy="4971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93" r="7290"/>
          <a:stretch>
            <a:fillRect/>
          </a:stretch>
        </p:blipFill>
        <p:spPr>
          <a:xfrm flipV="1">
            <a:off x="982980" y="925195"/>
            <a:ext cx="10513060" cy="2190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11225" y="908685"/>
            <a:ext cx="10488340" cy="478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0990" y="3089275"/>
            <a:ext cx="98748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0670" y="3994785"/>
            <a:ext cx="992124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1625" y="5020310"/>
            <a:ext cx="100222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6500"/>
            <a:ext cx="99953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88975"/>
            <a:ext cx="8059420" cy="61626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25" y="764745"/>
            <a:ext cx="92707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373" y="3328585"/>
            <a:ext cx="7698422" cy="37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430" y="3988435"/>
            <a:ext cx="79660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6710" y="4689475"/>
            <a:ext cx="80219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0515" y="5386070"/>
            <a:ext cx="83820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6550" y="6118225"/>
            <a:ext cx="46208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5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1268730"/>
            <a:ext cx="10488340" cy="345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595" y="3147060"/>
            <a:ext cx="95846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4660" y="4033520"/>
            <a:ext cx="67062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701370"/>
            <a:ext cx="11340000" cy="3772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4037" y="1758533"/>
            <a:ext cx="485591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8621" y="2111038"/>
            <a:ext cx="514156" cy="1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2630" y="2082165"/>
            <a:ext cx="88519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7916" y="2730305"/>
            <a:ext cx="676020" cy="1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7150" y="2978150"/>
            <a:ext cx="176149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1040" y="3273354"/>
            <a:ext cx="885491" cy="2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8621" y="3825930"/>
            <a:ext cx="533198" cy="1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8100" y="4036695"/>
            <a:ext cx="86614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0140" y="4625975"/>
            <a:ext cx="89471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8765" y="4940300"/>
            <a:ext cx="894715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4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9499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485900"/>
            <a:ext cx="10093960" cy="3552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5229860"/>
            <a:ext cx="9100820" cy="14243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64015" y="4358640"/>
            <a:ext cx="66675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696595"/>
            <a:ext cx="10847070" cy="25469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5" b="4189"/>
          <a:stretch>
            <a:fillRect/>
          </a:stretch>
        </p:blipFill>
        <p:spPr>
          <a:xfrm>
            <a:off x="911225" y="3212465"/>
            <a:ext cx="10147300" cy="345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340" y="5949315"/>
            <a:ext cx="66675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1268730"/>
            <a:ext cx="10704240" cy="4709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08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3367" y="4527337"/>
            <a:ext cx="304106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2024-10-01T03:30:34Z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