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990850"/>
            <a:ext cx="104965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81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02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5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282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27"/>
          <a:stretch>
            <a:fillRect/>
          </a:stretch>
        </p:blipFill>
        <p:spPr>
          <a:xfrm flipV="1">
            <a:off x="360045" y="1066595"/>
            <a:ext cx="11339830" cy="973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