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0" r:id="rId5"/>
    <p:sldId id="376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77" r:id="rId24"/>
    <p:sldId id="329" r:id="rId25"/>
    <p:sldId id="378" r:id="rId26"/>
    <p:sldId id="328" r:id="rId27"/>
    <p:sldId id="379" r:id="rId28"/>
    <p:sldId id="380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6350" y="3061970"/>
            <a:ext cx="9639300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983615" y="1196340"/>
            <a:ext cx="10704875" cy="4794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4023" y="1472965"/>
            <a:ext cx="437984" cy="40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753"/>
          <a:stretch>
            <a:fillRect/>
          </a:stretch>
        </p:blipFill>
        <p:spPr>
          <a:xfrm>
            <a:off x="551815" y="692785"/>
            <a:ext cx="10194290" cy="35045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18015" y="3429000"/>
            <a:ext cx="561975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0"/>
          <a:stretch>
            <a:fillRect/>
          </a:stretch>
        </p:blipFill>
        <p:spPr>
          <a:xfrm>
            <a:off x="6456680" y="4293235"/>
            <a:ext cx="5740400" cy="17614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5" t="69735" r="34175"/>
          <a:stretch>
            <a:fillRect/>
          </a:stretch>
        </p:blipFill>
        <p:spPr>
          <a:xfrm>
            <a:off x="191770" y="4364990"/>
            <a:ext cx="6216650" cy="1576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2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4147274"/>
            <a:ext cx="428463" cy="399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911860" y="1268730"/>
            <a:ext cx="9840640" cy="387667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467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911860" y="899795"/>
            <a:ext cx="10704875" cy="5090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0832" y="1319480"/>
            <a:ext cx="380856" cy="390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04" b="13151"/>
          <a:stretch>
            <a:fillRect/>
          </a:stretch>
        </p:blipFill>
        <p:spPr>
          <a:xfrm>
            <a:off x="8256315" y="1844675"/>
            <a:ext cx="3299415" cy="4329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234"/>
          <a:stretch>
            <a:fillRect/>
          </a:stretch>
        </p:blipFill>
        <p:spPr>
          <a:xfrm>
            <a:off x="479425" y="476885"/>
            <a:ext cx="9691370" cy="5107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48750" y="4923790"/>
            <a:ext cx="60071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456" r="57343"/>
          <a:stretch>
            <a:fillRect/>
          </a:stretch>
        </p:blipFill>
        <p:spPr>
          <a:xfrm>
            <a:off x="479425" y="5026660"/>
            <a:ext cx="4133850" cy="156019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78" t="76222" r="10011"/>
          <a:stretch>
            <a:fillRect/>
          </a:stretch>
        </p:blipFill>
        <p:spPr>
          <a:xfrm>
            <a:off x="4871720" y="4940935"/>
            <a:ext cx="3567430" cy="1645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071"/>
          <a:stretch>
            <a:fillRect/>
          </a:stretch>
        </p:blipFill>
        <p:spPr>
          <a:xfrm>
            <a:off x="407670" y="1702435"/>
            <a:ext cx="9781540" cy="24447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76995" y="3413760"/>
            <a:ext cx="642620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57" b="52040"/>
          <a:stretch>
            <a:fillRect/>
          </a:stretch>
        </p:blipFill>
        <p:spPr>
          <a:xfrm>
            <a:off x="1775460" y="4078605"/>
            <a:ext cx="7984490" cy="279527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39"/>
          <a:stretch>
            <a:fillRect/>
          </a:stretch>
        </p:blipFill>
        <p:spPr>
          <a:xfrm>
            <a:off x="407670" y="549275"/>
            <a:ext cx="9781540" cy="1296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57" b="25001"/>
          <a:stretch>
            <a:fillRect/>
          </a:stretch>
        </p:blipFill>
        <p:spPr>
          <a:xfrm>
            <a:off x="494030" y="1052830"/>
            <a:ext cx="9257030" cy="50673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456" r="42764"/>
          <a:stretch>
            <a:fillRect/>
          </a:stretch>
        </p:blipFill>
        <p:spPr>
          <a:xfrm>
            <a:off x="6239510" y="4513580"/>
            <a:ext cx="5852795" cy="152146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7357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99591" y="2853264"/>
            <a:ext cx="328247" cy="344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3891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006725" y="1795145"/>
            <a:ext cx="1523365" cy="21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72342" y="2100285"/>
            <a:ext cx="447506" cy="209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44836" y="2443224"/>
            <a:ext cx="485591" cy="171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06775" y="2691130"/>
            <a:ext cx="447675" cy="199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96624" y="2709954"/>
            <a:ext cx="1114005" cy="18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39042" y="3033840"/>
            <a:ext cx="676020" cy="18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262267" y="3024314"/>
            <a:ext cx="1133047" cy="209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157845" y="3977005"/>
            <a:ext cx="885190" cy="20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1795145"/>
            <a:ext cx="403860" cy="291338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905" y="2614930"/>
            <a:ext cx="412750" cy="3096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animBg="1"/>
      <p:bldP spid="9" grpId="0" animBg="1"/>
      <p:bldP spid="10" grpId="0" bldLvl="0" animBg="1"/>
      <p:bldP spid="11" grpId="0" animBg="1"/>
      <p:bldP spid="12" grpId="0" animBg="1"/>
      <p:bldP spid="13" grpId="0" animBg="1"/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678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29"/>
          <a:stretch>
            <a:fillRect/>
          </a:stretch>
        </p:blipFill>
        <p:spPr>
          <a:xfrm>
            <a:off x="1055370" y="692785"/>
            <a:ext cx="8684260" cy="58178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493" r="7061"/>
          <a:stretch>
            <a:fillRect/>
          </a:stretch>
        </p:blipFill>
        <p:spPr>
          <a:xfrm>
            <a:off x="1487805" y="5948680"/>
            <a:ext cx="8070850" cy="76708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756490"/>
            <a:ext cx="1039723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10360" y="4476115"/>
            <a:ext cx="895858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09725" y="5215890"/>
            <a:ext cx="8903970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10360" y="6074410"/>
            <a:ext cx="274764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62" b="54456"/>
          <a:stretch>
            <a:fillRect/>
          </a:stretch>
        </p:blipFill>
        <p:spPr>
          <a:xfrm>
            <a:off x="983615" y="1052830"/>
            <a:ext cx="10872470" cy="416433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21" r="6847"/>
          <a:stretch>
            <a:fillRect/>
          </a:stretch>
        </p:blipFill>
        <p:spPr>
          <a:xfrm>
            <a:off x="983615" y="944245"/>
            <a:ext cx="10604500" cy="490029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0"/>
          <a:stretch>
            <a:fillRect/>
          </a:stretch>
        </p:blipFill>
        <p:spPr>
          <a:xfrm>
            <a:off x="1055370" y="908685"/>
            <a:ext cx="10513105" cy="488378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983615" y="980440"/>
            <a:ext cx="10488975" cy="4570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9420" y="3110230"/>
            <a:ext cx="968184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10055" y="4067175"/>
            <a:ext cx="992124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51330" y="5003165"/>
            <a:ext cx="976757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983615" y="836295"/>
            <a:ext cx="10488975" cy="56673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17040" y="3993515"/>
            <a:ext cx="960691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76095" y="4903470"/>
            <a:ext cx="963549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36090" y="5811520"/>
            <a:ext cx="257302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258775"/>
            <a:ext cx="11340000" cy="5129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92510" y="1296915"/>
            <a:ext cx="466549" cy="200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77095" y="1287380"/>
            <a:ext cx="447506" cy="209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45205" y="1869019"/>
            <a:ext cx="875969" cy="200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21578" y="2851132"/>
            <a:ext cx="533198" cy="162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40520" y="3175325"/>
            <a:ext cx="1313954" cy="200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83341" y="4100227"/>
            <a:ext cx="895012" cy="200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01880" y="4453025"/>
            <a:ext cx="457027" cy="200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11150" y="4777217"/>
            <a:ext cx="895012" cy="209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78455" y="5139550"/>
            <a:ext cx="904534" cy="209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63795" y="5416068"/>
            <a:ext cx="447506" cy="190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068933" y="5740260"/>
            <a:ext cx="476070" cy="209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905" y="980440"/>
            <a:ext cx="412750" cy="309626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055370" y="1117600"/>
            <a:ext cx="569595" cy="27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23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24245" y="3709035"/>
            <a:ext cx="5719445" cy="186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196160"/>
            <a:ext cx="11340000" cy="18375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557020"/>
            <a:ext cx="5764530" cy="3279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268730"/>
            <a:ext cx="10126980" cy="54603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3035" y="630555"/>
            <a:ext cx="11887200" cy="717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983615" y="908685"/>
            <a:ext cx="10632485" cy="4945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2587" y="1328162"/>
            <a:ext cx="371335" cy="40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85454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71998" y="4533359"/>
            <a:ext cx="322692" cy="355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291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64</cp:revision>
  <dcterms:created xsi:type="dcterms:W3CDTF">2015-09-16T06:44:00Z</dcterms:created>
  <dcterms:modified xsi:type="dcterms:W3CDTF">2024-10-02T01:54:48Z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