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2971800"/>
            <a:ext cx="122110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2998831"/>
            <a:ext cx="1161612" cy="4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092196"/>
            <a:ext cx="552241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8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9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492375"/>
            <a:ext cx="11573510" cy="321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2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855" y="3745230"/>
            <a:ext cx="420497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509135"/>
            <a:ext cx="10614025" cy="221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9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7"/>
          <a:stretch>
            <a:fillRect/>
          </a:stretch>
        </p:blipFill>
        <p:spPr>
          <a:xfrm>
            <a:off x="7752080" y="980440"/>
            <a:ext cx="4177030" cy="3959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56590"/>
            <a:ext cx="11340000" cy="1584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628775"/>
            <a:ext cx="74377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25" y="2492375"/>
            <a:ext cx="74377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83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7565"/>
            <a:ext cx="11340000" cy="2390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9115"/>
            <a:ext cx="11340000" cy="4030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924810"/>
            <a:ext cx="77539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525" y="3789045"/>
            <a:ext cx="77539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4725035"/>
            <a:ext cx="77539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770" y="5589270"/>
            <a:ext cx="779907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08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045" y="2420620"/>
            <a:ext cx="4991735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105" y="3573145"/>
            <a:ext cx="7150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7608615" y="3068955"/>
            <a:ext cx="4307795" cy="3479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3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6671990" y="2924810"/>
            <a:ext cx="4307795" cy="3479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58718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64765"/>
            <a:ext cx="6817360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0640" cy="586800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91770" y="1674495"/>
            <a:ext cx="58718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2493010"/>
            <a:ext cx="94595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3284855"/>
            <a:ext cx="94595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4149090"/>
            <a:ext cx="956500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5334635"/>
            <a:ext cx="95650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6061075"/>
            <a:ext cx="95650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2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433588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91335"/>
            <a:ext cx="1008951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213100"/>
            <a:ext cx="1034288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4580890"/>
            <a:ext cx="11180445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714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276475"/>
            <a:ext cx="1008951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3644900"/>
            <a:ext cx="1008951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5013325"/>
            <a:ext cx="1008951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30992"/>
            <a:ext cx="371334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57626"/>
            <a:ext cx="380855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57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3771" y="5278430"/>
            <a:ext cx="324807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07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7872" y="2847641"/>
            <a:ext cx="300777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3996405"/>
            <a:ext cx="1161612" cy="5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441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2204720"/>
            <a:ext cx="131191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