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7590" y="3025140"/>
            <a:ext cx="50368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128084"/>
            <a:ext cx="371335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528060"/>
            <a:ext cx="2842260" cy="3314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365830"/>
            <a:ext cx="11340000" cy="2306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2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3304528"/>
            <a:ext cx="637934" cy="38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r="23161"/>
          <a:stretch>
            <a:fillRect/>
          </a:stretch>
        </p:blipFill>
        <p:spPr>
          <a:xfrm>
            <a:off x="7536180" y="2817495"/>
            <a:ext cx="3523615" cy="377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4647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293235"/>
            <a:ext cx="4602480" cy="24282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r="38622"/>
          <a:stretch>
            <a:fillRect/>
          </a:stretch>
        </p:blipFill>
        <p:spPr>
          <a:xfrm>
            <a:off x="7536180" y="692785"/>
            <a:ext cx="3024460" cy="372427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135" y="1701165"/>
            <a:ext cx="551688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2925445"/>
            <a:ext cx="551688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005580"/>
            <a:ext cx="551688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5085715"/>
            <a:ext cx="1065530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421255"/>
            <a:ext cx="7506970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79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2345" y="6176268"/>
            <a:ext cx="1257400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5260" y="3430270"/>
            <a:ext cx="6070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4255"/>
            <a:ext cx="11340000" cy="364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650" y="3549650"/>
            <a:ext cx="89408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293235"/>
            <a:ext cx="2794000" cy="24523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05"/>
          <a:stretch>
            <a:fillRect/>
          </a:stretch>
        </p:blipFill>
        <p:spPr>
          <a:xfrm>
            <a:off x="1271270" y="4191635"/>
            <a:ext cx="7705135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2112821"/>
            <a:ext cx="342770" cy="3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5055" r="12588" b="4255"/>
          <a:stretch>
            <a:fillRect/>
          </a:stretch>
        </p:blipFill>
        <p:spPr>
          <a:xfrm>
            <a:off x="4007485" y="2637155"/>
            <a:ext cx="4176395" cy="403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904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5043" y="4692501"/>
            <a:ext cx="376794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930" y="3645535"/>
            <a:ext cx="2987040" cy="29946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17290"/>
            <a:ext cx="2987040" cy="29946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360045" y="899795"/>
            <a:ext cx="6527845" cy="378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7065"/>
            <a:ext cx="60134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9540" y="2781300"/>
            <a:ext cx="27787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27350" y="2781300"/>
            <a:ext cx="27787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3554730"/>
            <a:ext cx="54279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917065"/>
            <a:ext cx="2597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88285" y="1917065"/>
            <a:ext cx="2597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853055"/>
            <a:ext cx="76333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717290"/>
            <a:ext cx="76333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4581525"/>
            <a:ext cx="7633335" cy="140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0" r="6871"/>
          <a:stretch>
            <a:fillRect/>
          </a:stretch>
        </p:blipFill>
        <p:spPr>
          <a:xfrm>
            <a:off x="7967980" y="1772920"/>
            <a:ext cx="3816940" cy="378587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845310"/>
            <a:ext cx="480060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02280"/>
            <a:ext cx="590677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293235"/>
            <a:ext cx="590677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7315"/>
            <a:ext cx="11340000" cy="4057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765175"/>
            <a:ext cx="393954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8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68445"/>
            <a:ext cx="393954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51238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4320" y="2709545"/>
            <a:ext cx="597344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4509135"/>
            <a:ext cx="66109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301615"/>
            <a:ext cx="66109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2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1917065"/>
            <a:ext cx="51238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2570" y="2709545"/>
            <a:ext cx="51238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2570" y="3717290"/>
            <a:ext cx="66922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684530"/>
            <a:ext cx="10320655" cy="39204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557655"/>
            <a:ext cx="72250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" b="9877"/>
          <a:stretch>
            <a:fillRect/>
          </a:stretch>
        </p:blipFill>
        <p:spPr>
          <a:xfrm>
            <a:off x="407035" y="4364990"/>
            <a:ext cx="10297160" cy="237553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263525" y="2339340"/>
            <a:ext cx="750824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9425" y="3284855"/>
            <a:ext cx="926147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41935" y="4519930"/>
            <a:ext cx="10514965" cy="22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65286"/>
            <a:ext cx="342769" cy="39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2179415"/>
            <a:ext cx="609370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445" y="3124655"/>
            <a:ext cx="1190176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4005580"/>
            <a:ext cx="113093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1485265"/>
            <a:ext cx="2284095" cy="25158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6311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6311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573145"/>
            <a:ext cx="6311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437380"/>
            <a:ext cx="6311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6990" y="5445760"/>
            <a:ext cx="63112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9294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2277110"/>
            <a:ext cx="6311265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2951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01390"/>
            <a:ext cx="2842260" cy="3314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