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914650"/>
            <a:ext cx="112585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25" y="1916430"/>
            <a:ext cx="547116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3990" y="2708910"/>
            <a:ext cx="792353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3040" y="3429000"/>
            <a:ext cx="8462645" cy="169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229225"/>
            <a:ext cx="1061847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4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1772920"/>
            <a:ext cx="9304655" cy="474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214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844675"/>
            <a:ext cx="114554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4475" y="2708910"/>
            <a:ext cx="3799840" cy="231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44315" y="2708910"/>
            <a:ext cx="3799840" cy="231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770" y="5229225"/>
            <a:ext cx="11600815" cy="15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  <p:bldP spid="3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57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700530"/>
            <a:ext cx="1007173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276475"/>
            <a:ext cx="10457180" cy="230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191770" y="4796790"/>
            <a:ext cx="1007173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263525" y="5438140"/>
            <a:ext cx="10498455" cy="136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9" grpId="0" bldLvl="0" animBg="1"/>
      <p:bldP spid="6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6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 b="79483"/>
          <a:stretch>
            <a:fillRect/>
          </a:stretch>
        </p:blipFill>
        <p:spPr>
          <a:xfrm>
            <a:off x="983615" y="4149725"/>
            <a:ext cx="10729005" cy="935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4775" y="4291330"/>
            <a:ext cx="84201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26" r="15763"/>
          <a:stretch>
            <a:fillRect/>
          </a:stretch>
        </p:blipFill>
        <p:spPr>
          <a:xfrm>
            <a:off x="360045" y="1844675"/>
            <a:ext cx="9552305" cy="361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104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8922" y="1885076"/>
            <a:ext cx="382006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07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5415" y="4436745"/>
            <a:ext cx="762889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94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3284855"/>
            <a:ext cx="93859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933190"/>
            <a:ext cx="93859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70" y="4725035"/>
            <a:ext cx="93859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9470" y="5516880"/>
            <a:ext cx="93859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7715" y="6165215"/>
            <a:ext cx="93859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3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7630" y="5307965"/>
            <a:ext cx="87757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899795"/>
            <a:ext cx="10439400" cy="5296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0640" y="4725035"/>
            <a:ext cx="1936750" cy="1729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4430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4149090"/>
            <a:ext cx="3019425" cy="26955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16430"/>
            <a:ext cx="642620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636520"/>
            <a:ext cx="642620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0" y="3573145"/>
            <a:ext cx="642620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0" y="4364990"/>
            <a:ext cx="642620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0" y="5156835"/>
            <a:ext cx="642620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00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91770" y="1916430"/>
            <a:ext cx="642620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2708910"/>
            <a:ext cx="1063180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3500755"/>
            <a:ext cx="1063180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4436745"/>
            <a:ext cx="10631805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088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844675"/>
            <a:ext cx="642620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2560955"/>
            <a:ext cx="917321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7325" y="3500755"/>
            <a:ext cx="917321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980440"/>
            <a:ext cx="10429875" cy="11144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"/>
          <a:stretch>
            <a:fillRect/>
          </a:stretch>
        </p:blipFill>
        <p:spPr>
          <a:xfrm>
            <a:off x="767760" y="2094865"/>
            <a:ext cx="11195640" cy="3696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3891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96405" y="3956050"/>
            <a:ext cx="38296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899795"/>
            <a:ext cx="10849020" cy="30181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860" y="2924810"/>
            <a:ext cx="401828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899795"/>
            <a:ext cx="10776630" cy="458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0145" y="2780665"/>
            <a:ext cx="39636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1738" y="4866295"/>
            <a:ext cx="3351536" cy="5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14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054089"/>
            <a:ext cx="380855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3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71596"/>
            <a:ext cx="342769" cy="3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64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52265" y="2996565"/>
            <a:ext cx="4974590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3644900"/>
            <a:ext cx="1058227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580890"/>
            <a:ext cx="1058227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5516880"/>
            <a:ext cx="10636885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602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9380" y="2420620"/>
            <a:ext cx="7557135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900000"/>
            <a:ext cx="11340000" cy="3618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365195"/>
            <a:ext cx="11340000" cy="96167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2024-09-28T06:40:09Z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