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6" r:id="rId3"/>
    <p:sldId id="325" r:id="rId4"/>
    <p:sldId id="32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3222625"/>
            <a:ext cx="8375650" cy="412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341120"/>
            <a:ext cx="10979150" cy="503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9393" y="2207490"/>
            <a:ext cx="557771" cy="29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9502" y="2189017"/>
            <a:ext cx="557771" cy="29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0121" y="2623126"/>
            <a:ext cx="557771" cy="29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13793" y="5551055"/>
            <a:ext cx="409989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1120"/>
            <a:ext cx="1104900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2266" y="3786910"/>
            <a:ext cx="409989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3793" y="4682837"/>
            <a:ext cx="409989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3321" y="6059056"/>
            <a:ext cx="520824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0" y="1412875"/>
            <a:ext cx="110363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1320" y="1985819"/>
            <a:ext cx="530062" cy="341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101" y="3343563"/>
            <a:ext cx="6921625" cy="2881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2025-10-30T07:27:38Z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