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2860675"/>
            <a:ext cx="3924300" cy="1136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492250"/>
            <a:ext cx="10985500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097" y="2244434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1097" y="4165598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" y="1268730"/>
            <a:ext cx="1101725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8734" y="1736434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0115" y="5911273"/>
            <a:ext cx="449631" cy="618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875"/>
            <a:ext cx="109537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352" y="3334324"/>
            <a:ext cx="10535739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624" y="3805378"/>
            <a:ext cx="10535739" cy="618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442" y="4562760"/>
            <a:ext cx="10535739" cy="1274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