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2400300"/>
            <a:ext cx="788670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8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112321"/>
            <a:ext cx="371335" cy="41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8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789045"/>
            <a:ext cx="2447925" cy="29146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05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1916430"/>
            <a:ext cx="62109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2996565"/>
            <a:ext cx="272415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143885" y="2853055"/>
            <a:ext cx="471106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4220845"/>
            <a:ext cx="78860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625" y="5156835"/>
            <a:ext cx="257429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9695" y="5085080"/>
            <a:ext cx="257429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9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988820"/>
            <a:ext cx="893889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2780665"/>
            <a:ext cx="893889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13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5415" y="4458335"/>
            <a:ext cx="60706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756490"/>
            <a:ext cx="11340000" cy="3196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6"/>
          <a:stretch>
            <a:fillRect/>
          </a:stretch>
        </p:blipFill>
        <p:spPr>
          <a:xfrm>
            <a:off x="839470" y="3861435"/>
            <a:ext cx="11089685" cy="28403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75193" y="4223858"/>
            <a:ext cx="371334" cy="4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6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8100" y="3773170"/>
            <a:ext cx="79502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3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055" y="4725035"/>
            <a:ext cx="312547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8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430" y="3213100"/>
            <a:ext cx="3400425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0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470" y="3573145"/>
            <a:ext cx="3400425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52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66250" y="3260090"/>
            <a:ext cx="61468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16430"/>
            <a:ext cx="569595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715260"/>
            <a:ext cx="610235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3789045"/>
            <a:ext cx="610235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4796790"/>
            <a:ext cx="610235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5804535"/>
            <a:ext cx="610235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177882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2276475"/>
            <a:ext cx="827532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72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860800"/>
            <a:ext cx="291465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04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356610"/>
            <a:ext cx="291465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/>
          <a:stretch>
            <a:fillRect/>
          </a:stretch>
        </p:blipFill>
        <p:spPr>
          <a:xfrm>
            <a:off x="407670" y="1052625"/>
            <a:ext cx="10982325" cy="564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844675"/>
            <a:ext cx="548703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708910"/>
            <a:ext cx="548703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3644900"/>
            <a:ext cx="5582285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4796790"/>
            <a:ext cx="9890760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9425" y="5916930"/>
            <a:ext cx="5582285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8176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263525" y="1700530"/>
            <a:ext cx="786003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2675890"/>
            <a:ext cx="786003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3500755"/>
            <a:ext cx="786003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16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3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390" y="3933190"/>
            <a:ext cx="244792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3716655"/>
            <a:ext cx="2447925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16430"/>
            <a:ext cx="546544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780665"/>
            <a:ext cx="546544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3789045"/>
            <a:ext cx="546544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602480"/>
            <a:ext cx="546544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882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19380" y="1916430"/>
            <a:ext cx="547624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2708910"/>
            <a:ext cx="547624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3644900"/>
            <a:ext cx="547624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4436745"/>
            <a:ext cx="547624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5373370"/>
            <a:ext cx="70300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43" t="3394" r="7744"/>
          <a:stretch>
            <a:fillRect/>
          </a:stretch>
        </p:blipFill>
        <p:spPr>
          <a:xfrm>
            <a:off x="8256270" y="1831340"/>
            <a:ext cx="3528060" cy="434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761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67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916430"/>
            <a:ext cx="547624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6675" y="2853055"/>
            <a:ext cx="89725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3789045"/>
            <a:ext cx="89725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653280"/>
            <a:ext cx="89725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5661660"/>
            <a:ext cx="89725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005628"/>
            <a:ext cx="342769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3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979261"/>
            <a:ext cx="437984" cy="39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9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3752502"/>
            <a:ext cx="1037833" cy="47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64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06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5015"/>
            <a:ext cx="11340000" cy="26682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1916430"/>
            <a:ext cx="971359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2924810"/>
            <a:ext cx="971296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3815715"/>
            <a:ext cx="971296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4796790"/>
            <a:ext cx="971296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7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6205" y="2950845"/>
            <a:ext cx="72517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2024-09-28T08:50:09Z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