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49" r:id="rId6"/>
    <p:sldId id="348" r:id="rId7"/>
    <p:sldId id="347" r:id="rId8"/>
    <p:sldId id="345" r:id="rId9"/>
    <p:sldId id="344" r:id="rId10"/>
    <p:sldId id="343" r:id="rId11"/>
    <p:sldId id="341" r:id="rId12"/>
    <p:sldId id="340" r:id="rId13"/>
    <p:sldId id="339" r:id="rId14"/>
    <p:sldId id="380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2887980"/>
            <a:ext cx="710946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09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0506" y="3580932"/>
            <a:ext cx="355577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9661" r="13860" b="3608"/>
          <a:stretch>
            <a:fillRect/>
          </a:stretch>
        </p:blipFill>
        <p:spPr>
          <a:xfrm>
            <a:off x="8256270" y="4076700"/>
            <a:ext cx="335851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27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2423" y="3158347"/>
            <a:ext cx="305416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1917" y="5990536"/>
            <a:ext cx="333181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0"/>
          <a:stretch>
            <a:fillRect/>
          </a:stretch>
        </p:blipFill>
        <p:spPr>
          <a:xfrm>
            <a:off x="360045" y="899795"/>
            <a:ext cx="11339830" cy="18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2024470"/>
            <a:ext cx="31420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4"/>
          <a:stretch>
            <a:fillRect/>
          </a:stretch>
        </p:blipFill>
        <p:spPr>
          <a:xfrm>
            <a:off x="335280" y="692580"/>
            <a:ext cx="11339830" cy="3727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5663" y="3781357"/>
            <a:ext cx="78075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910" y="3769360"/>
            <a:ext cx="332486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3789045"/>
            <a:ext cx="130111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645535"/>
            <a:ext cx="278892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390" y="1923415"/>
            <a:ext cx="27305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9480"/>
            <a:ext cx="11340000" cy="4680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4149090"/>
            <a:ext cx="2297430" cy="25425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789045"/>
            <a:ext cx="676656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97425"/>
            <a:ext cx="676656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680075"/>
            <a:ext cx="471487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978400" y="5680075"/>
            <a:ext cx="471487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909320"/>
            <a:ext cx="3542665" cy="392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7647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1772920"/>
            <a:ext cx="238506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720340" y="1772920"/>
            <a:ext cx="510603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2781300"/>
            <a:ext cx="266827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9405" y="2781300"/>
            <a:ext cx="693229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3717290"/>
            <a:ext cx="81775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581525"/>
            <a:ext cx="81775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373370"/>
            <a:ext cx="81775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503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701165"/>
            <a:ext cx="2811780" cy="314706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335280" y="1629410"/>
            <a:ext cx="53022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2349500"/>
            <a:ext cx="33877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47440" y="2349500"/>
            <a:ext cx="48634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3120390"/>
            <a:ext cx="39592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150360" y="3213100"/>
            <a:ext cx="48634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3975735"/>
            <a:ext cx="48634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5280" y="4653915"/>
            <a:ext cx="48634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5445760"/>
            <a:ext cx="48634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380" y="6237605"/>
            <a:ext cx="48634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985" y="3799205"/>
            <a:ext cx="85725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4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069590"/>
            <a:ext cx="2720340" cy="27660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55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01165"/>
            <a:ext cx="241617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38120" y="1772920"/>
            <a:ext cx="408813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565400"/>
            <a:ext cx="41243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501390"/>
            <a:ext cx="41243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221480"/>
            <a:ext cx="50552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940300"/>
            <a:ext cx="50552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805805"/>
            <a:ext cx="50552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965"/>
            <a:ext cx="11272520" cy="16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3861435"/>
            <a:ext cx="2560320" cy="272034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135" y="3789045"/>
            <a:ext cx="75069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552315"/>
            <a:ext cx="750697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532755"/>
            <a:ext cx="860171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9380" y="2420620"/>
            <a:ext cx="763397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572510"/>
            <a:ext cx="763397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580890"/>
            <a:ext cx="763397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1" t="1371" r="8500" b="27451"/>
          <a:stretch>
            <a:fillRect/>
          </a:stretch>
        </p:blipFill>
        <p:spPr>
          <a:xfrm>
            <a:off x="8903970" y="2060575"/>
            <a:ext cx="3168650" cy="417639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8801100" y="1925320"/>
            <a:ext cx="3340100" cy="447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677227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2780665"/>
            <a:ext cx="672973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077335"/>
            <a:ext cx="672973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300980"/>
            <a:ext cx="669099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6150610"/>
            <a:ext cx="669099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671945" y="899795"/>
            <a:ext cx="4542155" cy="446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1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204720"/>
            <a:ext cx="689292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644900"/>
            <a:ext cx="689292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925445"/>
            <a:ext cx="7226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3645535"/>
            <a:ext cx="3116580" cy="27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79797"/>
            <a:ext cx="342769" cy="39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717290"/>
            <a:ext cx="291084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539955"/>
            <a:ext cx="11340000" cy="4080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4221480"/>
            <a:ext cx="2519045" cy="25368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433438"/>
            <a:ext cx="380856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141345"/>
            <a:ext cx="3192780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466295"/>
            <a:ext cx="11340000" cy="2851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3385"/>
          <a:stretch>
            <a:fillRect/>
          </a:stretch>
        </p:blipFill>
        <p:spPr>
          <a:xfrm>
            <a:off x="4943475" y="3141345"/>
            <a:ext cx="3054985" cy="3601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253101"/>
            <a:ext cx="342770" cy="39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3385"/>
          <a:stretch>
            <a:fillRect/>
          </a:stretch>
        </p:blipFill>
        <p:spPr>
          <a:xfrm>
            <a:off x="8976360" y="3069590"/>
            <a:ext cx="3054985" cy="36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57556"/>
            <a:ext cx="371335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0180" y="3717290"/>
            <a:ext cx="313182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2024-09-28T13:13:50Z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