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4950" y="2809875"/>
            <a:ext cx="410210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82750"/>
            <a:ext cx="10915650" cy="349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86520" y="2503051"/>
            <a:ext cx="760971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7138" y="3029523"/>
            <a:ext cx="760971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9356" y="3500578"/>
            <a:ext cx="760971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4740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0666" y="2105888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7611" y="5384797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8730"/>
            <a:ext cx="10934700" cy="519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6011" y="1265378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8775" y="2743196"/>
            <a:ext cx="548534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22302" y="3269669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575" y="4257960"/>
            <a:ext cx="4510934" cy="227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2025-10-30T07:25:41Z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