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3"/>
    <p:sldId id="338" r:id="rId4"/>
    <p:sldId id="337" r:id="rId5"/>
    <p:sldId id="336" r:id="rId6"/>
    <p:sldId id="335" r:id="rId7"/>
    <p:sldId id="334" r:id="rId8"/>
    <p:sldId id="333" r:id="rId9"/>
    <p:sldId id="332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540" y="3165475"/>
            <a:ext cx="12198350" cy="5270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863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43526" y="2110791"/>
            <a:ext cx="314206" cy="381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99515" y="4509135"/>
            <a:ext cx="2486025" cy="1371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80" y="980645"/>
            <a:ext cx="11340000" cy="43914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957535" y="2990623"/>
            <a:ext cx="342770" cy="381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57233" y="4771979"/>
            <a:ext cx="314206" cy="3905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64745"/>
            <a:ext cx="10593557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473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1770" y="1844675"/>
            <a:ext cx="8130540" cy="640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2890" y="2708910"/>
            <a:ext cx="8563610" cy="640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272415" y="3429000"/>
            <a:ext cx="8563610" cy="640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91770" y="4293235"/>
            <a:ext cx="8563610" cy="640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262890" y="5085080"/>
            <a:ext cx="2113280" cy="640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2376170" y="5062220"/>
            <a:ext cx="3545840" cy="640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5" grpId="0" bldLvl="0" animBg="1"/>
      <p:bldP spid="26" grpId="0" bldLvl="0" animBg="1"/>
      <p:bldP spid="27" grpId="0" bldLvl="0" animBg="1"/>
      <p:bldP spid="28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689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9380" y="1844675"/>
            <a:ext cx="8917940" cy="665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9380" y="2636520"/>
            <a:ext cx="8917940" cy="665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91770" y="3573145"/>
            <a:ext cx="8917940" cy="665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745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1259" y="4226429"/>
            <a:ext cx="342769" cy="390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44110" y="4076700"/>
            <a:ext cx="2286000" cy="2600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196545"/>
            <a:ext cx="11340000" cy="375220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132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37470" y="1915160"/>
            <a:ext cx="745490" cy="621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865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701511" y="4570446"/>
            <a:ext cx="323727" cy="390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999740" y="5516880"/>
            <a:ext cx="1325880" cy="528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033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968365" y="1991360"/>
            <a:ext cx="4321175" cy="670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168816" y="3070892"/>
            <a:ext cx="2275617" cy="523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434408" y="3089935"/>
            <a:ext cx="1094962" cy="466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283324" y="5955893"/>
            <a:ext cx="323727" cy="390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165850" y="5845175"/>
            <a:ext cx="1032510" cy="612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8" grpId="0" animBg="1"/>
      <p:bldP spid="9" grpId="0" animBg="1"/>
      <p:bldP spid="10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136088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11053" y="1998653"/>
            <a:ext cx="544676" cy="349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40809" y="1998653"/>
            <a:ext cx="697866" cy="349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51479" y="3684957"/>
            <a:ext cx="544676" cy="340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381235" y="3684957"/>
            <a:ext cx="689356" cy="349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670595" y="6197381"/>
            <a:ext cx="280848" cy="340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0176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44"/>
          <a:stretch>
            <a:fillRect/>
          </a:stretch>
        </p:blipFill>
        <p:spPr>
          <a:xfrm>
            <a:off x="911860" y="3932555"/>
            <a:ext cx="11017295" cy="27851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36200" y="4095750"/>
            <a:ext cx="755650" cy="808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415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51770" y="3780790"/>
            <a:ext cx="506730" cy="538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1421568299</cp:lastModifiedBy>
  <cp:revision>63</cp:revision>
  <dcterms:created xsi:type="dcterms:W3CDTF">2015-09-16T06:44:00Z</dcterms:created>
  <dcterms:modified xsi:type="dcterms:W3CDTF">2024-09-28T07:32:04Z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0803F182AC044BA3913AF2E555CD301E</vt:lpwstr>
  </property>
</Properties>
</file>