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112770"/>
            <a:ext cx="1154430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538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700530"/>
            <a:ext cx="385064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40145" y="836295"/>
            <a:ext cx="3670935" cy="302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2420620"/>
            <a:ext cx="56762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9380" y="3140710"/>
            <a:ext cx="56762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380" y="3932555"/>
            <a:ext cx="84689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6990" y="4652645"/>
            <a:ext cx="84689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6990" y="5444490"/>
            <a:ext cx="84689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6990" y="6134100"/>
            <a:ext cx="84689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3580" y="1125220"/>
            <a:ext cx="3317240" cy="358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710"/>
            <a:ext cx="11340000" cy="186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7950"/>
            <a:ext cx="11340000" cy="441926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t="3215" r="-112" b="19502"/>
          <a:stretch>
            <a:fillRect/>
          </a:stretch>
        </p:blipFill>
        <p:spPr>
          <a:xfrm>
            <a:off x="8543925" y="1269365"/>
            <a:ext cx="3600405" cy="3673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3209925"/>
            <a:ext cx="326771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7755" y="3213100"/>
            <a:ext cx="326771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380" y="4221480"/>
            <a:ext cx="690435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380" y="5085715"/>
            <a:ext cx="272478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44165" y="5085715"/>
            <a:ext cx="476694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6019800"/>
            <a:ext cx="476694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5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917065"/>
            <a:ext cx="543306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2709545"/>
            <a:ext cx="640842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527800" y="2842895"/>
            <a:ext cx="352488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3717290"/>
            <a:ext cx="938720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476115"/>
            <a:ext cx="938720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445760"/>
            <a:ext cx="938720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67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917065"/>
            <a:ext cx="250253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55595" y="1917065"/>
            <a:ext cx="514159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2781300"/>
            <a:ext cx="514159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3717290"/>
            <a:ext cx="514159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0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660" y="4509770"/>
            <a:ext cx="3662680" cy="2099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0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4263219"/>
            <a:ext cx="1094962" cy="54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3933190"/>
            <a:ext cx="3662680" cy="209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1701165"/>
            <a:ext cx="342582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3655" y="899795"/>
            <a:ext cx="5306060" cy="275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2421255"/>
            <a:ext cx="609536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3121025"/>
            <a:ext cx="609536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3861435"/>
            <a:ext cx="609536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4653280"/>
            <a:ext cx="257429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837815" y="4643120"/>
            <a:ext cx="446214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5424805"/>
            <a:ext cx="656590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39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701165"/>
            <a:ext cx="342582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2565400"/>
            <a:ext cx="651700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3141345"/>
            <a:ext cx="651700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2493010"/>
            <a:ext cx="2882900" cy="26320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7"/>
          <a:stretch>
            <a:fillRect/>
          </a:stretch>
        </p:blipFill>
        <p:spPr>
          <a:xfrm>
            <a:off x="551180" y="836295"/>
            <a:ext cx="907292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1484630"/>
            <a:ext cx="40513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060575"/>
            <a:ext cx="40513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79425" y="2636520"/>
            <a:ext cx="47669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407035" y="3212465"/>
            <a:ext cx="47669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407035" y="3789045"/>
            <a:ext cx="47669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35280" y="4365625"/>
            <a:ext cx="47669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335280" y="4940300"/>
            <a:ext cx="47669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35280" y="5588635"/>
            <a:ext cx="47669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35280" y="6134100"/>
            <a:ext cx="47669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6240145" y="908685"/>
            <a:ext cx="4128135" cy="300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4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62" b="47073"/>
          <a:stretch>
            <a:fillRect/>
          </a:stretch>
        </p:blipFill>
        <p:spPr>
          <a:xfrm>
            <a:off x="8400415" y="909320"/>
            <a:ext cx="3627120" cy="310578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35280" y="1659255"/>
            <a:ext cx="826389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2328545"/>
            <a:ext cx="63658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2997200"/>
            <a:ext cx="63658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135" y="3789045"/>
            <a:ext cx="760603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5034280"/>
            <a:ext cx="760603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51080"/>
            <a:ext cx="11340000" cy="4002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015" y="4359275"/>
            <a:ext cx="2737485" cy="23361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64</cp:revision>
  <dcterms:created xsi:type="dcterms:W3CDTF">2015-09-16T06:44:00Z</dcterms:created>
  <dcterms:modified xsi:type="dcterms:W3CDTF">2024-09-28T11:08:48Z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