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3"/>
    <p:sldId id="354" r:id="rId4"/>
    <p:sldId id="353" r:id="rId5"/>
    <p:sldId id="352" r:id="rId6"/>
    <p:sldId id="351" r:id="rId7"/>
    <p:sldId id="350" r:id="rId8"/>
    <p:sldId id="347" r:id="rId9"/>
    <p:sldId id="346" r:id="rId10"/>
    <p:sldId id="345" r:id="rId11"/>
    <p:sldId id="344" r:id="rId12"/>
    <p:sldId id="342" r:id="rId13"/>
    <p:sldId id="341" r:id="rId14"/>
    <p:sldId id="340" r:id="rId15"/>
    <p:sldId id="339" r:id="rId16"/>
    <p:sldId id="338" r:id="rId17"/>
    <p:sldId id="337" r:id="rId18"/>
    <p:sldId id="336" r:id="rId19"/>
    <p:sldId id="335" r:id="rId20"/>
    <p:sldId id="334" r:id="rId21"/>
    <p:sldId id="333" r:id="rId22"/>
    <p:sldId id="332" r:id="rId23"/>
    <p:sldId id="331" r:id="rId24"/>
    <p:sldId id="329" r:id="rId25"/>
    <p:sldId id="328" r:id="rId26"/>
    <p:sldId id="327" r:id="rId27"/>
    <p:sldId id="325" r:id="rId28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14DAD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23.png"/><Relationship Id="rId7" Type="http://schemas.openxmlformats.org/officeDocument/2006/relationships/image" Target="../media/image22.png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4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4.png"/><Relationship Id="rId1" Type="http://schemas.openxmlformats.org/officeDocument/2006/relationships/image" Target="../media/image43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90750" y="2190750"/>
            <a:ext cx="7810500" cy="24765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728"/>
          <a:stretch>
            <a:fillRect/>
          </a:stretch>
        </p:blipFill>
        <p:spPr>
          <a:xfrm>
            <a:off x="360045" y="899795"/>
            <a:ext cx="10932160" cy="195242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912350" y="1772920"/>
            <a:ext cx="1924050" cy="195135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6600" y="2708910"/>
            <a:ext cx="3680460" cy="69342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4205" y="3824605"/>
            <a:ext cx="5967730" cy="283083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43700" y="3861435"/>
            <a:ext cx="2897505" cy="2711450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551180" y="2708910"/>
            <a:ext cx="4373245" cy="826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4205" y="3724275"/>
            <a:ext cx="2974975" cy="293116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719830" y="3861435"/>
            <a:ext cx="2810510" cy="278447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816090" y="3933190"/>
            <a:ext cx="2874645" cy="2794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245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24130" y="4428667"/>
            <a:ext cx="428463" cy="391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31990" y="4005580"/>
            <a:ext cx="2179320" cy="26212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29794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84100"/>
            <a:ext cx="11340000" cy="352985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24130" y="3469821"/>
            <a:ext cx="428463" cy="391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5775" y="3141345"/>
            <a:ext cx="3208020" cy="36271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669090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305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97465" y="2922905"/>
            <a:ext cx="796290" cy="594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794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53650" y="2903855"/>
            <a:ext cx="894080" cy="721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87825" y="2853055"/>
            <a:ext cx="3342640" cy="38220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104564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144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81460" y="2062917"/>
            <a:ext cx="580807" cy="524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423795" y="2853055"/>
            <a:ext cx="831215" cy="662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634861" y="3035192"/>
            <a:ext cx="533198" cy="428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752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054055" y="2166420"/>
            <a:ext cx="314206" cy="390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982311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106686" y="3621792"/>
            <a:ext cx="414949" cy="378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7935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270" y="3933190"/>
            <a:ext cx="9512300" cy="198628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386"/>
          <a:stretch>
            <a:fillRect/>
          </a:stretch>
        </p:blipFill>
        <p:spPr>
          <a:xfrm>
            <a:off x="263525" y="1772715"/>
            <a:ext cx="11339830" cy="261069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927350" y="2493010"/>
            <a:ext cx="6655435" cy="2856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145" y="683465"/>
            <a:ext cx="11032921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35280" y="2995930"/>
            <a:ext cx="10956290" cy="1456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95325" y="4508500"/>
            <a:ext cx="10960735" cy="2042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56490"/>
            <a:ext cx="11340000" cy="430808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9965" y="4869180"/>
            <a:ext cx="2331720" cy="18516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416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149017" y="2996829"/>
            <a:ext cx="599848" cy="390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59093" y="4893506"/>
            <a:ext cx="199949" cy="381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60460" y="4581525"/>
            <a:ext cx="2331720" cy="18516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35588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263525" y="4005580"/>
            <a:ext cx="8501380" cy="851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r="48594"/>
          <a:stretch>
            <a:fillRect/>
          </a:stretch>
        </p:blipFill>
        <p:spPr>
          <a:xfrm>
            <a:off x="3791585" y="981075"/>
            <a:ext cx="3168650" cy="281622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rcRect l="51406"/>
          <a:stretch>
            <a:fillRect/>
          </a:stretch>
        </p:blipFill>
        <p:spPr>
          <a:xfrm>
            <a:off x="6960235" y="981075"/>
            <a:ext cx="2995295" cy="2816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41325"/>
            <a:ext cx="11340000" cy="43636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975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86045" y="2101623"/>
            <a:ext cx="437984" cy="391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077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24130" y="1234017"/>
            <a:ext cx="371334" cy="410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028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52695" y="2178183"/>
            <a:ext cx="342770" cy="391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400" y="755855"/>
            <a:ext cx="9360000" cy="152788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3885" y="1484630"/>
            <a:ext cx="8510905" cy="501459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5595" y="1484630"/>
            <a:ext cx="6988810" cy="5146040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3621405" y="3459480"/>
            <a:ext cx="3698875" cy="1337310"/>
          </a:xfrm>
          <a:prstGeom prst="line">
            <a:avLst/>
          </a:prstGeom>
          <a:ln>
            <a:solidFill>
              <a:srgbClr val="F14DAD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3647440" y="3500755"/>
            <a:ext cx="1728470" cy="1296035"/>
          </a:xfrm>
          <a:prstGeom prst="line">
            <a:avLst/>
          </a:prstGeom>
          <a:ln>
            <a:solidFill>
              <a:srgbClr val="F14DAD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7176135" y="3500755"/>
            <a:ext cx="1800225" cy="1367790"/>
          </a:xfrm>
          <a:prstGeom prst="line">
            <a:avLst/>
          </a:prstGeom>
          <a:ln>
            <a:solidFill>
              <a:srgbClr val="F14DAD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5303520" y="3356610"/>
            <a:ext cx="3744595" cy="1728470"/>
          </a:xfrm>
          <a:prstGeom prst="line">
            <a:avLst/>
          </a:prstGeom>
          <a:ln>
            <a:solidFill>
              <a:srgbClr val="F14DAD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pic>
        <p:nvPicPr>
          <p:cNvPr id="9" name="img_167772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599" b="43989"/>
          <a:stretch>
            <a:fillRect/>
          </a:stretch>
        </p:blipFill>
        <p:spPr>
          <a:xfrm>
            <a:off x="335280" y="5708015"/>
            <a:ext cx="2880405" cy="791005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119380" y="5733415"/>
            <a:ext cx="3025775" cy="894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636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52695" y="4549100"/>
            <a:ext cx="380856" cy="390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rcRect t="14000"/>
          <a:stretch>
            <a:fillRect/>
          </a:stretch>
        </p:blipFill>
        <p:spPr>
          <a:xfrm>
            <a:off x="4650740" y="4221480"/>
            <a:ext cx="1920875" cy="25120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485470"/>
            <a:ext cx="11340000" cy="436923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526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14609" y="1214306"/>
            <a:ext cx="380856" cy="390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GM5N2Y3Y2JhOGIyZjNlOWJhNzgzNjNlOWVhYTJiYW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4" baseType="lpstr">
      <vt:lpstr>Arial</vt:lpstr>
      <vt:lpstr>宋体</vt:lpstr>
      <vt:lpstr>Wingdings</vt:lpstr>
      <vt:lpstr>汉仪雅酷黑简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1421568299</cp:lastModifiedBy>
  <cp:revision>63</cp:revision>
  <dcterms:created xsi:type="dcterms:W3CDTF">2015-09-16T06:44:00Z</dcterms:created>
  <dcterms:modified xsi:type="dcterms:W3CDTF">2024-09-28T11:59:51Z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