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0" y="2819400"/>
            <a:ext cx="4699000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1911350"/>
            <a:ext cx="10947400" cy="303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334" y="2715489"/>
            <a:ext cx="44963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25" y="1341120"/>
            <a:ext cx="109791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83388" y="1791852"/>
            <a:ext cx="44963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11098" y="5643416"/>
            <a:ext cx="44963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268730"/>
            <a:ext cx="109791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38007" y="1810325"/>
            <a:ext cx="44963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5062" y="4378034"/>
            <a:ext cx="2546283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7042" y="4302557"/>
            <a:ext cx="3248025" cy="239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2025-10-30T09:01:31Z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