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2" r:id="rId4"/>
    <p:sldId id="350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0440" y="2895600"/>
            <a:ext cx="515112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67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5155" y="5339715"/>
            <a:ext cx="7416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981280"/>
            <a:ext cx="11340000" cy="4224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060" y="2781300"/>
            <a:ext cx="2491740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765380"/>
            <a:ext cx="9388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557020"/>
            <a:ext cx="43173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1210"/>
            <a:ext cx="43173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75590" y="2853055"/>
            <a:ext cx="43173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07670" y="3454400"/>
            <a:ext cx="43173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51180" y="4221480"/>
            <a:ext cx="43173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07670" y="4798695"/>
            <a:ext cx="28098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215640" y="4725670"/>
            <a:ext cx="53479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51180" y="5406390"/>
            <a:ext cx="53479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51180" y="5996940"/>
            <a:ext cx="383730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4388485" y="6031230"/>
            <a:ext cx="383730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314440" y="955675"/>
            <a:ext cx="3731260" cy="297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6" t="3679" r="6431" b="46016"/>
          <a:stretch>
            <a:fillRect/>
          </a:stretch>
        </p:blipFill>
        <p:spPr>
          <a:xfrm>
            <a:off x="8903970" y="3357245"/>
            <a:ext cx="3240405" cy="29521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915" y="1701165"/>
            <a:ext cx="939927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2421255"/>
            <a:ext cx="551497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64200" y="2421255"/>
            <a:ext cx="551497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15" y="3429000"/>
            <a:ext cx="21628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23795" y="3429000"/>
            <a:ext cx="289242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187825"/>
            <a:ext cx="530225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65775" y="4187825"/>
            <a:ext cx="241363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941570"/>
            <a:ext cx="807656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1845310"/>
            <a:ext cx="772160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85125" y="1845310"/>
            <a:ext cx="371475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2925445"/>
            <a:ext cx="25438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79090" y="2813685"/>
            <a:ext cx="691896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4149090"/>
            <a:ext cx="2710180" cy="181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4437380"/>
            <a:ext cx="1171575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93235"/>
            <a:ext cx="2224405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0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850" y="3429000"/>
            <a:ext cx="233045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429000"/>
            <a:ext cx="5029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0403" y="5064352"/>
            <a:ext cx="136156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5864823"/>
            <a:ext cx="102831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4308475"/>
            <a:ext cx="323215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46"/>
          <a:stretch>
            <a:fillRect/>
          </a:stretch>
        </p:blipFill>
        <p:spPr>
          <a:xfrm>
            <a:off x="263525" y="2348865"/>
            <a:ext cx="10584180" cy="4257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836930"/>
            <a:ext cx="3350260" cy="282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305" y="4921250"/>
            <a:ext cx="65265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665" y="899795"/>
            <a:ext cx="6504305" cy="160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36"/>
          <a:stretch>
            <a:fillRect/>
          </a:stretch>
        </p:blipFill>
        <p:spPr>
          <a:xfrm>
            <a:off x="1055370" y="2781300"/>
            <a:ext cx="9649505" cy="782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7"/>
          <a:stretch>
            <a:fillRect/>
          </a:stretch>
        </p:blipFill>
        <p:spPr>
          <a:xfrm>
            <a:off x="191770" y="980870"/>
            <a:ext cx="11160000" cy="18501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1505" y="2842260"/>
            <a:ext cx="4016375" cy="3384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5515"/>
            <a:ext cx="11340000" cy="4875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692785"/>
            <a:ext cx="3350260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2920"/>
            <a:ext cx="255143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421255"/>
            <a:ext cx="44811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19380" y="3285490"/>
            <a:ext cx="5930900" cy="125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191770" y="4581525"/>
            <a:ext cx="5930900" cy="125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191770" y="5953760"/>
            <a:ext cx="499618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187950" y="5953760"/>
            <a:ext cx="499618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6122670" y="1052830"/>
            <a:ext cx="5306695" cy="409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772920"/>
            <a:ext cx="66573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2446655"/>
            <a:ext cx="66573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213100"/>
            <a:ext cx="66573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3861435"/>
            <a:ext cx="66573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4653280"/>
            <a:ext cx="66573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4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2714" r="7723" b="26948"/>
          <a:stretch>
            <a:fillRect/>
          </a:stretch>
        </p:blipFill>
        <p:spPr>
          <a:xfrm>
            <a:off x="9120505" y="1125220"/>
            <a:ext cx="3023870" cy="249491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1701165"/>
            <a:ext cx="883602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267190" y="1027430"/>
            <a:ext cx="2779395" cy="283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2374900"/>
            <a:ext cx="73463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3191510"/>
            <a:ext cx="73463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3861435"/>
            <a:ext cx="25971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712085" y="3861435"/>
            <a:ext cx="67367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4581525"/>
            <a:ext cx="25971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855595" y="4615815"/>
            <a:ext cx="33839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5262880"/>
            <a:ext cx="52247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625" y="6082665"/>
            <a:ext cx="36239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671570" y="6094730"/>
            <a:ext cx="54552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31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01165"/>
            <a:ext cx="33851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648075" y="1701165"/>
            <a:ext cx="33851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135" y="2421255"/>
            <a:ext cx="861060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19380" y="3549015"/>
            <a:ext cx="54502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6990" y="4365625"/>
            <a:ext cx="1047559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47625" y="5517515"/>
            <a:ext cx="1047559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218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061210"/>
            <a:ext cx="9187180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3357245"/>
            <a:ext cx="41033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294505" y="3429000"/>
            <a:ext cx="60845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4048125"/>
            <a:ext cx="60845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4739005"/>
            <a:ext cx="60845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5429885"/>
            <a:ext cx="60845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987805"/>
            <a:ext cx="599848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 b="4430"/>
          <a:stretch>
            <a:fillRect/>
          </a:stretch>
        </p:blipFill>
        <p:spPr>
          <a:xfrm>
            <a:off x="4224020" y="2565400"/>
            <a:ext cx="3528740" cy="403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3505" y="4932045"/>
            <a:ext cx="7505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t="8534" r="20624"/>
          <a:stretch>
            <a:fillRect/>
          </a:stretch>
        </p:blipFill>
        <p:spPr>
          <a:xfrm>
            <a:off x="7494905" y="260985"/>
            <a:ext cx="2957195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970" y="2853055"/>
            <a:ext cx="5052060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21480"/>
            <a:ext cx="5052060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0000"/>
            <a:ext cx="92652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628775"/>
            <a:ext cx="47421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237105"/>
            <a:ext cx="47421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2852420"/>
            <a:ext cx="47421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572510"/>
            <a:ext cx="47421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580890"/>
            <a:ext cx="23685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2075" y="4508500"/>
            <a:ext cx="438975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445125"/>
            <a:ext cx="45269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6159500"/>
            <a:ext cx="22104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351405" y="6159500"/>
            <a:ext cx="46697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4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917065"/>
            <a:ext cx="72986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695575"/>
            <a:ext cx="72986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0292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90" y="1557020"/>
            <a:ext cx="96818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2" r="6737" b="55820"/>
          <a:stretch>
            <a:fillRect/>
          </a:stretch>
        </p:blipFill>
        <p:spPr>
          <a:xfrm>
            <a:off x="8616315" y="1845310"/>
            <a:ext cx="3518535" cy="234569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19380" y="2277110"/>
            <a:ext cx="24428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562225" y="2277110"/>
            <a:ext cx="53359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2997200"/>
            <a:ext cx="764222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3861435"/>
            <a:ext cx="98475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0" y="4653280"/>
            <a:ext cx="98475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6990" y="5373370"/>
            <a:ext cx="98475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6093460"/>
            <a:ext cx="98475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