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65475"/>
            <a:ext cx="67246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1120"/>
            <a:ext cx="109156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2084" y="2068942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2556" y="2068942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3610" y="2549233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2920" y="2558470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83" y="2549234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95320" y="5144651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1285875"/>
            <a:ext cx="10960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9138" y="2262906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4520" y="4193306"/>
            <a:ext cx="3356389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066" y="5144651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8993" y="5135414"/>
            <a:ext cx="465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574" y="3694542"/>
            <a:ext cx="8528753" cy="1644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320" y="5467924"/>
            <a:ext cx="8528753" cy="84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