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3155950"/>
            <a:ext cx="478155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" y="1400175"/>
            <a:ext cx="109029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752436"/>
            <a:ext cx="662066" cy="29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8880" y="3592945"/>
            <a:ext cx="662066" cy="29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2735" y="3398981"/>
            <a:ext cx="1040756" cy="29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79898" y="4470399"/>
            <a:ext cx="763666" cy="29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34079" y="4895271"/>
            <a:ext cx="1456393" cy="29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8807" y="4239490"/>
            <a:ext cx="763666" cy="29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07316" y="4682836"/>
            <a:ext cx="662066" cy="29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1120"/>
            <a:ext cx="1095375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098" y="2595417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96975"/>
            <a:ext cx="10979150" cy="414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5517515"/>
            <a:ext cx="1619250" cy="33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0010" y="4941570"/>
            <a:ext cx="2127250" cy="1847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12698" y="1653308"/>
            <a:ext cx="357266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43242" y="2493818"/>
            <a:ext cx="634357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44842" y="3500582"/>
            <a:ext cx="634357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4296" y="5421745"/>
            <a:ext cx="2213777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4250" y="4961659"/>
            <a:ext cx="2714625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2025-10-30T08:55:14Z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