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86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9020" y="2907030"/>
            <a:ext cx="501396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3861435"/>
            <a:ext cx="102870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325" y="3789045"/>
            <a:ext cx="913130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8816" y="5380205"/>
            <a:ext cx="1628161" cy="47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4509135"/>
            <a:ext cx="1140460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155" y="2701925"/>
            <a:ext cx="479425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573145"/>
            <a:ext cx="9665335" cy="315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558673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7155"/>
            <a:ext cx="11579225" cy="30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82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3474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39"/>
          <a:stretch>
            <a:fillRect/>
          </a:stretch>
        </p:blipFill>
        <p:spPr>
          <a:xfrm>
            <a:off x="6895465" y="3192780"/>
            <a:ext cx="4305935" cy="34988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899795"/>
            <a:ext cx="11071225" cy="3310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39"/>
          <a:stretch>
            <a:fillRect/>
          </a:stretch>
        </p:blipFill>
        <p:spPr>
          <a:xfrm>
            <a:off x="8256270" y="3501390"/>
            <a:ext cx="3721735" cy="30245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01165"/>
            <a:ext cx="1124585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52700"/>
            <a:ext cx="11303635" cy="166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446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7845" y="5445125"/>
            <a:ext cx="98361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3501390"/>
            <a:ext cx="1067435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7657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684100"/>
            <a:ext cx="11340000" cy="3918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581525"/>
            <a:ext cx="4418965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26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573145"/>
            <a:ext cx="6127115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35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1147764"/>
            <a:ext cx="58080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727" y="2844000"/>
            <a:ext cx="980705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3717290"/>
            <a:ext cx="5957570" cy="294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0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680" y="1746250"/>
            <a:ext cx="9908540" cy="4613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1845310"/>
            <a:ext cx="9121775" cy="450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95" y="539955"/>
            <a:ext cx="11340000" cy="3390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3861435"/>
            <a:ext cx="5957570" cy="29451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845310"/>
            <a:ext cx="11042015" cy="458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9615"/>
            <a:ext cx="11340000" cy="3479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491490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2730" y="3429000"/>
            <a:ext cx="9924415" cy="125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942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82530" y="4302760"/>
            <a:ext cx="6946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4632754"/>
            <a:ext cx="1199697" cy="52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558628"/>
            <a:ext cx="342769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76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82912"/>
            <a:ext cx="342770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980" y="3789045"/>
            <a:ext cx="1203325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096667"/>
            <a:ext cx="342769" cy="39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86"/>
          <a:stretch>
            <a:fillRect/>
          </a:stretch>
        </p:blipFill>
        <p:spPr>
          <a:xfrm>
            <a:off x="4295775" y="3645535"/>
            <a:ext cx="4753020" cy="2195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1055370" y="5373370"/>
            <a:ext cx="10585495" cy="145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