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36"/>
  </p:handoutMasterIdLst>
  <p:sldIdLst>
    <p:sldId id="324" r:id="rId3"/>
    <p:sldId id="367" r:id="rId4"/>
    <p:sldId id="364" r:id="rId5"/>
    <p:sldId id="363" r:id="rId6"/>
    <p:sldId id="361" r:id="rId7"/>
    <p:sldId id="360" r:id="rId8"/>
    <p:sldId id="358" r:id="rId9"/>
    <p:sldId id="356" r:id="rId10"/>
    <p:sldId id="355" r:id="rId11"/>
    <p:sldId id="354" r:id="rId12"/>
    <p:sldId id="353" r:id="rId13"/>
    <p:sldId id="351" r:id="rId14"/>
    <p:sldId id="348" r:id="rId15"/>
    <p:sldId id="346" r:id="rId16"/>
    <p:sldId id="345" r:id="rId17"/>
    <p:sldId id="344" r:id="rId18"/>
    <p:sldId id="343" r:id="rId19"/>
    <p:sldId id="341" r:id="rId21"/>
    <p:sldId id="340" r:id="rId22"/>
    <p:sldId id="339" r:id="rId23"/>
    <p:sldId id="338" r:id="rId24"/>
    <p:sldId id="336" r:id="rId25"/>
    <p:sldId id="335" r:id="rId26"/>
    <p:sldId id="334" r:id="rId27"/>
    <p:sldId id="332" r:id="rId28"/>
    <p:sldId id="331" r:id="rId29"/>
    <p:sldId id="330" r:id="rId30"/>
    <p:sldId id="329" r:id="rId31"/>
    <p:sldId id="328" r:id="rId32"/>
    <p:sldId id="327" r:id="rId33"/>
    <p:sldId id="326" r:id="rId34"/>
    <p:sldId id="325" r:id="rId35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07" t="3451" r="23379" b="75441"/>
          <a:stretch>
            <a:fillRect/>
          </a:stretch>
        </p:blipFill>
        <p:spPr>
          <a:xfrm>
            <a:off x="2999423" y="2961005"/>
            <a:ext cx="6193155" cy="9359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74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16775" y="2509653"/>
            <a:ext cx="790277" cy="304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49672" y="3881192"/>
            <a:ext cx="685541" cy="304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3812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51810" y="1734820"/>
            <a:ext cx="34798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993"/>
          <a:stretch>
            <a:fillRect/>
          </a:stretch>
        </p:blipFill>
        <p:spPr>
          <a:xfrm>
            <a:off x="4944110" y="1772920"/>
            <a:ext cx="2495595" cy="2724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377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88312" y="2461670"/>
            <a:ext cx="618891" cy="34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16125"/>
            <a:ext cx="11340000" cy="771631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"/>
          <a:stretch>
            <a:fillRect/>
          </a:stretch>
        </p:blipFill>
        <p:spPr>
          <a:xfrm>
            <a:off x="1008380" y="3636010"/>
            <a:ext cx="10848385" cy="7588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464103" y="3857143"/>
            <a:ext cx="609370" cy="336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63" t="2657" r="22534" b="-2657"/>
          <a:stretch>
            <a:fillRect/>
          </a:stretch>
        </p:blipFill>
        <p:spPr>
          <a:xfrm>
            <a:off x="3971290" y="4364990"/>
            <a:ext cx="5041900" cy="2298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5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92035" y="3068955"/>
            <a:ext cx="1308100" cy="102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1"/>
          <a:stretch>
            <a:fillRect/>
          </a:stretch>
        </p:blipFill>
        <p:spPr>
          <a:xfrm>
            <a:off x="4368165" y="4004945"/>
            <a:ext cx="3328670" cy="2733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644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95775" y="2497455"/>
            <a:ext cx="1540510" cy="97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83" t="34395" r="32277"/>
          <a:stretch>
            <a:fillRect/>
          </a:stretch>
        </p:blipFill>
        <p:spPr>
          <a:xfrm>
            <a:off x="4655820" y="3860800"/>
            <a:ext cx="3383915" cy="2198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33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63425" y="3191057"/>
            <a:ext cx="4046599" cy="420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169" t="22153" r="4967"/>
          <a:stretch>
            <a:fillRect/>
          </a:stretch>
        </p:blipFill>
        <p:spPr>
          <a:xfrm>
            <a:off x="4799965" y="3933190"/>
            <a:ext cx="2592705" cy="2608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08890"/>
            <a:ext cx="11340000" cy="58447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860" y="2924810"/>
            <a:ext cx="281368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705" y="2348865"/>
            <a:ext cx="2824480" cy="259524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911860" y="3644900"/>
            <a:ext cx="281368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39470" y="4293235"/>
            <a:ext cx="549148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67715" y="4796790"/>
            <a:ext cx="206756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855595" y="4796790"/>
            <a:ext cx="278003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67715" y="5516880"/>
            <a:ext cx="431228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95325" y="6073775"/>
            <a:ext cx="431228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00" y="900000"/>
            <a:ext cx="11340000" cy="5537842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2448281" y="5255927"/>
            <a:ext cx="1028312" cy="333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152361" y="5255927"/>
            <a:ext cx="1028312" cy="333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837399" y="5255927"/>
            <a:ext cx="1037833" cy="333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836295"/>
            <a:ext cx="3704590" cy="3691890"/>
          </a:xfrm>
          <a:prstGeom prst="rect">
            <a:avLst/>
          </a:prstGeom>
        </p:spPr>
      </p:pic>
      <p:pic>
        <p:nvPicPr>
          <p:cNvPr id="2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441" b="14739"/>
          <a:stretch>
            <a:fillRect/>
          </a:stretch>
        </p:blipFill>
        <p:spPr>
          <a:xfrm>
            <a:off x="7968615" y="5732780"/>
            <a:ext cx="4032295" cy="908480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7968615" y="5732780"/>
            <a:ext cx="3957955" cy="85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20395"/>
            <a:ext cx="10057765" cy="6219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5325" y="3068955"/>
            <a:ext cx="649287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525" y="2996565"/>
            <a:ext cx="3444875" cy="1967865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695325" y="3716655"/>
            <a:ext cx="649287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95325" y="4293235"/>
            <a:ext cx="649287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23570" y="4826635"/>
            <a:ext cx="6461125" cy="903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95325" y="5730240"/>
            <a:ext cx="638873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95960" y="6309360"/>
            <a:ext cx="638873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590"/>
            <a:ext cx="11340000" cy="21315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420620"/>
            <a:ext cx="839343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739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590"/>
            <a:ext cx="11340000" cy="42418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5595" y="1644650"/>
            <a:ext cx="65024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06075" y="4477385"/>
            <a:ext cx="60833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28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615" y="4436745"/>
            <a:ext cx="715581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1860" y="4940935"/>
            <a:ext cx="715581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9470" y="5661025"/>
            <a:ext cx="715581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3035"/>
            <a:ext cx="11340000" cy="50944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722755"/>
            <a:ext cx="363156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895090" y="1772920"/>
            <a:ext cx="190563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800725" y="1722755"/>
            <a:ext cx="332105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3525" y="2348865"/>
            <a:ext cx="332105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35280" y="2974975"/>
            <a:ext cx="466407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63525" y="3789045"/>
            <a:ext cx="318325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446780" y="3601720"/>
            <a:ext cx="1911350" cy="9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5358130" y="3601720"/>
            <a:ext cx="1911350" cy="9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7269480" y="3573145"/>
            <a:ext cx="1911350" cy="9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91770" y="4653280"/>
            <a:ext cx="5290185" cy="9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19380" y="5589270"/>
            <a:ext cx="5290185" cy="9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252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860" y="3644900"/>
            <a:ext cx="315595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34" t="2688" r="2212" b="23786"/>
          <a:stretch>
            <a:fillRect/>
          </a:stretch>
        </p:blipFill>
        <p:spPr>
          <a:xfrm>
            <a:off x="7320280" y="3716655"/>
            <a:ext cx="3816305" cy="280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10" y="3789045"/>
            <a:ext cx="2783840" cy="2640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5"/>
          <a:stretch>
            <a:fillRect/>
          </a:stretch>
        </p:blipFill>
        <p:spPr>
          <a:xfrm>
            <a:off x="360045" y="899795"/>
            <a:ext cx="7464470" cy="381952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63525" y="1484630"/>
            <a:ext cx="2807970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071495" y="1484630"/>
            <a:ext cx="3689350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1770" y="2348865"/>
            <a:ext cx="366458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3350" y="2971800"/>
            <a:ext cx="210375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237105" y="2981325"/>
            <a:ext cx="210375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3594735"/>
            <a:ext cx="424243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770" y="4220845"/>
            <a:ext cx="424243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4342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3525" y="1484630"/>
            <a:ext cx="3879850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2378075"/>
            <a:ext cx="6202680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3213100"/>
            <a:ext cx="2433320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96845" y="3213100"/>
            <a:ext cx="3700780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9380" y="4048125"/>
            <a:ext cx="7788275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526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470" y="4580890"/>
            <a:ext cx="3415665" cy="161734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764745"/>
            <a:ext cx="11189161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824470" y="836295"/>
            <a:ext cx="3330575" cy="280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1484630"/>
            <a:ext cx="453009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793615" y="1312545"/>
            <a:ext cx="2637155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51815" y="2176145"/>
            <a:ext cx="833120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415415" y="2132965"/>
            <a:ext cx="204978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79425" y="2790190"/>
            <a:ext cx="716280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79425" y="3625215"/>
            <a:ext cx="63881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107440" y="3427095"/>
            <a:ext cx="5353050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19380" y="4436745"/>
            <a:ext cx="11259185" cy="95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551815" y="5570855"/>
            <a:ext cx="359664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185285" y="5516880"/>
            <a:ext cx="349123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63525" y="6236970"/>
            <a:ext cx="693547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9216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1628775"/>
            <a:ext cx="602107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356350" y="1700530"/>
            <a:ext cx="449135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35280" y="2276475"/>
            <a:ext cx="449135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89865" y="2867660"/>
            <a:ext cx="805624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246110" y="2853055"/>
            <a:ext cx="294195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60045" y="3500755"/>
            <a:ext cx="766826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91770" y="4076700"/>
            <a:ext cx="766826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89865" y="4653280"/>
            <a:ext cx="766826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9380" y="5300980"/>
            <a:ext cx="766826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7625" y="5949315"/>
            <a:ext cx="766826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894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660" y="4220845"/>
            <a:ext cx="3275965" cy="20193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273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620520"/>
            <a:ext cx="447230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744335" y="764540"/>
            <a:ext cx="4886960" cy="279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1770" y="2204720"/>
            <a:ext cx="2054860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246630" y="2204720"/>
            <a:ext cx="3795395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1770" y="2853055"/>
            <a:ext cx="2116455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279650" y="2853055"/>
            <a:ext cx="3927475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7625" y="3501390"/>
            <a:ext cx="3927475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076700"/>
            <a:ext cx="5193030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7625" y="4725035"/>
            <a:ext cx="5193030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9380" y="5445125"/>
            <a:ext cx="5193030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1770" y="6021070"/>
            <a:ext cx="2116455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308225" y="6021070"/>
            <a:ext cx="3433445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1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5765" y="1795780"/>
            <a:ext cx="49784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06710" y="4617085"/>
            <a:ext cx="59690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434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1628775"/>
            <a:ext cx="5594350" cy="91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2636520"/>
            <a:ext cx="559752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770" y="3356610"/>
            <a:ext cx="5681980" cy="8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9380" y="4220845"/>
            <a:ext cx="5681980" cy="8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2" grpId="0" bldLvl="0" animBg="1"/>
      <p:bldP spid="2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263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525" y="1628775"/>
            <a:ext cx="238569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9695" y="1700530"/>
            <a:ext cx="503682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63525" y="2348865"/>
            <a:ext cx="411035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373880" y="2348865"/>
            <a:ext cx="411035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35280" y="2996565"/>
            <a:ext cx="411035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91770" y="3573145"/>
            <a:ext cx="411035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19380" y="4220845"/>
            <a:ext cx="411035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63525" y="4869180"/>
            <a:ext cx="411035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335280" y="5589270"/>
            <a:ext cx="4246880" cy="102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71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1700530"/>
            <a:ext cx="615950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2420620"/>
            <a:ext cx="615950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1770" y="3176905"/>
            <a:ext cx="6231255" cy="84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1770" y="4251960"/>
            <a:ext cx="6231255" cy="84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44145"/>
            <a:ext cx="11340000" cy="20036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3123" y="1950573"/>
            <a:ext cx="304686" cy="314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3" t="2128" r="76503" b="-2128"/>
          <a:stretch>
            <a:fillRect/>
          </a:stretch>
        </p:blipFill>
        <p:spPr>
          <a:xfrm>
            <a:off x="4655820" y="3068955"/>
            <a:ext cx="2783885" cy="298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528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4080" y="1824030"/>
            <a:ext cx="342770" cy="304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72" t="2397" r="46663"/>
          <a:stretch>
            <a:fillRect/>
          </a:stretch>
        </p:blipFill>
        <p:spPr>
          <a:xfrm>
            <a:off x="4512310" y="3284855"/>
            <a:ext cx="3023825" cy="2912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7460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45" y="1691845"/>
            <a:ext cx="11340000" cy="20335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0830" y="1891665"/>
            <a:ext cx="59055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13" t="12057" r="15545"/>
          <a:stretch>
            <a:fillRect/>
          </a:stretch>
        </p:blipFill>
        <p:spPr>
          <a:xfrm>
            <a:off x="4655820" y="3860800"/>
            <a:ext cx="3168605" cy="2624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2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71687" y="2537829"/>
            <a:ext cx="276121" cy="304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04"/>
          <a:stretch>
            <a:fillRect/>
          </a:stretch>
        </p:blipFill>
        <p:spPr>
          <a:xfrm>
            <a:off x="4295775" y="3933190"/>
            <a:ext cx="3288075" cy="2728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505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3123" y="1796532"/>
            <a:ext cx="314206" cy="305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4" r="43068"/>
          <a:stretch>
            <a:fillRect/>
          </a:stretch>
        </p:blipFill>
        <p:spPr>
          <a:xfrm>
            <a:off x="4368165" y="2950845"/>
            <a:ext cx="2736170" cy="2728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86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3123" y="4333973"/>
            <a:ext cx="304686" cy="314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71" r="13221"/>
          <a:stretch>
            <a:fillRect/>
          </a:stretch>
        </p:blipFill>
        <p:spPr>
          <a:xfrm>
            <a:off x="9480550" y="4648835"/>
            <a:ext cx="2459355" cy="2026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2024-09-28T01:48:20Z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