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5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3164840"/>
            <a:ext cx="12189460" cy="528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9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72920"/>
            <a:ext cx="11398250" cy="190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860800"/>
            <a:ext cx="11490960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625" y="5085080"/>
            <a:ext cx="11490960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355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060575"/>
            <a:ext cx="562483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3284855"/>
            <a:ext cx="1068641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4437380"/>
            <a:ext cx="1068641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5589905"/>
            <a:ext cx="1068641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0" grpId="0" bldLvl="0" animBg="1"/>
      <p:bldP spid="4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4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132965"/>
            <a:ext cx="69322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97200"/>
            <a:ext cx="69322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770" y="3717290"/>
            <a:ext cx="985583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9380" y="4930140"/>
            <a:ext cx="973201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380" y="5671820"/>
            <a:ext cx="973201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975" y="2183130"/>
            <a:ext cx="924814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40710"/>
            <a:ext cx="927163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4342130"/>
            <a:ext cx="927163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823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53975" y="2183130"/>
            <a:ext cx="924814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3140710"/>
            <a:ext cx="9678670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364990"/>
            <a:ext cx="9678670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032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8030" y="4509135"/>
            <a:ext cx="3509645" cy="123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2833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29230" y="908685"/>
            <a:ext cx="295211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8567" y="1245176"/>
            <a:ext cx="1767982" cy="42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0511" y="2678986"/>
            <a:ext cx="733712" cy="35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4551" y="2661285"/>
            <a:ext cx="521554" cy="3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53412" y="3776470"/>
            <a:ext cx="556914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0070" y="4581882"/>
            <a:ext cx="822112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65013" y="5396144"/>
            <a:ext cx="556914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96522" y="6201556"/>
            <a:ext cx="822112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85" y="655955"/>
            <a:ext cx="9870440" cy="38125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509135"/>
            <a:ext cx="6766560" cy="227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4436745"/>
            <a:ext cx="2353310" cy="22625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4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05"/>
          <a:stretch>
            <a:fillRect/>
          </a:stretch>
        </p:blipFill>
        <p:spPr>
          <a:xfrm>
            <a:off x="6600190" y="4509135"/>
            <a:ext cx="5615940" cy="22752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52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509135"/>
            <a:ext cx="6766560" cy="227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4436745"/>
            <a:ext cx="2353310" cy="22625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55"/>
          <a:stretch>
            <a:fillRect/>
          </a:stretch>
        </p:blipFill>
        <p:spPr>
          <a:xfrm>
            <a:off x="407670" y="476885"/>
            <a:ext cx="11339830" cy="41850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4509135"/>
            <a:ext cx="6766560" cy="227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560" y="4521835"/>
            <a:ext cx="2353310" cy="22625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03"/>
          <a:stretch>
            <a:fillRect/>
          </a:stretch>
        </p:blipFill>
        <p:spPr>
          <a:xfrm>
            <a:off x="407670" y="1484425"/>
            <a:ext cx="11339830" cy="14956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068955"/>
            <a:ext cx="6766560" cy="227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950" y="3081655"/>
            <a:ext cx="2353310" cy="22625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63</cp:revision>
  <dcterms:created xsi:type="dcterms:W3CDTF">2015-09-16T06:44:00Z</dcterms:created>
  <dcterms:modified xsi:type="dcterms:W3CDTF">2024-09-28T07:39:42Z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