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6" r:id="rId4"/>
    <p:sldId id="354" r:id="rId5"/>
    <p:sldId id="353" r:id="rId6"/>
    <p:sldId id="352" r:id="rId7"/>
    <p:sldId id="351" r:id="rId8"/>
    <p:sldId id="349" r:id="rId9"/>
    <p:sldId id="348" r:id="rId10"/>
    <p:sldId id="346" r:id="rId11"/>
    <p:sldId id="345" r:id="rId12"/>
    <p:sldId id="344" r:id="rId13"/>
    <p:sldId id="342" r:id="rId14"/>
    <p:sldId id="341" r:id="rId15"/>
    <p:sldId id="339" r:id="rId16"/>
    <p:sldId id="336" r:id="rId17"/>
    <p:sldId id="335" r:id="rId18"/>
    <p:sldId id="334" r:id="rId19"/>
    <p:sldId id="333" r:id="rId20"/>
    <p:sldId id="332" r:id="rId21"/>
    <p:sldId id="331" r:id="rId22"/>
    <p:sldId id="329" r:id="rId23"/>
    <p:sldId id="388" r:id="rId24"/>
    <p:sldId id="328" r:id="rId25"/>
    <p:sldId id="327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8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2190" y="3036570"/>
            <a:ext cx="762762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6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2015" y="2129881"/>
            <a:ext cx="1428211" cy="39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2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429000"/>
            <a:ext cx="9620250" cy="33578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274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772285"/>
            <a:ext cx="680720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1775" y="2637155"/>
            <a:ext cx="680720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31775" y="3716655"/>
            <a:ext cx="6914515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280" y="4796790"/>
            <a:ext cx="6914515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5906770"/>
            <a:ext cx="773747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3390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1259" y="3436810"/>
            <a:ext cx="342769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141550"/>
            <a:ext cx="11340000" cy="3563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3465"/>
            <a:ext cx="11340000" cy="3162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0965" y="2951480"/>
            <a:ext cx="66929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2564765"/>
            <a:ext cx="6341745" cy="24872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2" b="5453"/>
          <a:stretch>
            <a:fillRect/>
          </a:stretch>
        </p:blipFill>
        <p:spPr>
          <a:xfrm>
            <a:off x="1127125" y="4725670"/>
            <a:ext cx="10368960" cy="2018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5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3309255"/>
            <a:ext cx="323727" cy="39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30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3465" y="3036570"/>
            <a:ext cx="77089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95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-2112" b="5239"/>
          <a:stretch>
            <a:fillRect/>
          </a:stretch>
        </p:blipFill>
        <p:spPr>
          <a:xfrm>
            <a:off x="1127125" y="3789045"/>
            <a:ext cx="3960495" cy="26644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765" y="4653280"/>
            <a:ext cx="2651760" cy="16459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01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-2112" b="5239"/>
          <a:stretch>
            <a:fillRect/>
          </a:stretch>
        </p:blipFill>
        <p:spPr>
          <a:xfrm>
            <a:off x="407035" y="2924810"/>
            <a:ext cx="3960495" cy="26644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675" y="3789045"/>
            <a:ext cx="2651760" cy="16459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894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-2112" b="5239"/>
          <a:stretch>
            <a:fillRect/>
          </a:stretch>
        </p:blipFill>
        <p:spPr>
          <a:xfrm>
            <a:off x="838835" y="1845310"/>
            <a:ext cx="3960495" cy="26644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475" y="2709545"/>
            <a:ext cx="2651760" cy="16459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1197180"/>
            <a:ext cx="11340000" cy="4725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14915" y="5001260"/>
            <a:ext cx="70993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10" b="1334"/>
          <a:stretch>
            <a:fillRect/>
          </a:stretch>
        </p:blipFill>
        <p:spPr>
          <a:xfrm>
            <a:off x="8632190" y="1340485"/>
            <a:ext cx="3368675" cy="252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7962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1772285"/>
            <a:ext cx="225996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492375"/>
            <a:ext cx="4679315" cy="176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380" y="4446905"/>
            <a:ext cx="4646930" cy="160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6990" y="6165215"/>
            <a:ext cx="723455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0" grpId="0" bldLvl="0" animBg="1"/>
      <p:bldP spid="3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57"/>
          <a:stretch>
            <a:fillRect/>
          </a:stretch>
        </p:blipFill>
        <p:spPr>
          <a:xfrm>
            <a:off x="360045" y="899795"/>
            <a:ext cx="11339830" cy="339323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rcRect r="-18325" b="60958"/>
          <a:stretch>
            <a:fillRect/>
          </a:stretch>
        </p:blipFill>
        <p:spPr>
          <a:xfrm>
            <a:off x="983615" y="4797425"/>
            <a:ext cx="5256530" cy="1728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9042" r="4374"/>
          <a:stretch>
            <a:fillRect/>
          </a:stretch>
        </p:blipFill>
        <p:spPr>
          <a:xfrm>
            <a:off x="5663565" y="4077335"/>
            <a:ext cx="4248150" cy="269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33"/>
          <a:stretch>
            <a:fillRect/>
          </a:stretch>
        </p:blipFill>
        <p:spPr>
          <a:xfrm>
            <a:off x="263525" y="1052625"/>
            <a:ext cx="11339830" cy="174328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rcRect r="-18325" b="60958"/>
          <a:stretch>
            <a:fillRect/>
          </a:stretch>
        </p:blipFill>
        <p:spPr>
          <a:xfrm>
            <a:off x="1200150" y="3515995"/>
            <a:ext cx="5256530" cy="1728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9042" r="4374"/>
          <a:stretch>
            <a:fillRect/>
          </a:stretch>
        </p:blipFill>
        <p:spPr>
          <a:xfrm>
            <a:off x="5880100" y="2795905"/>
            <a:ext cx="4248150" cy="269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6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95" y="2061210"/>
            <a:ext cx="5312410" cy="149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861435"/>
            <a:ext cx="5349240" cy="268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9411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135" y="1917065"/>
            <a:ext cx="655701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2910840"/>
            <a:ext cx="876300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3717290"/>
            <a:ext cx="11319510" cy="242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3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1370"/>
            <a:ext cx="11340000" cy="1984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10" b="1334"/>
          <a:stretch>
            <a:fillRect/>
          </a:stretch>
        </p:blipFill>
        <p:spPr>
          <a:xfrm>
            <a:off x="8112125" y="1269365"/>
            <a:ext cx="3368675" cy="25209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4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296215"/>
            <a:ext cx="380855" cy="39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0" r="5768" b="20657"/>
          <a:stretch>
            <a:fillRect/>
          </a:stretch>
        </p:blipFill>
        <p:spPr>
          <a:xfrm>
            <a:off x="4224020" y="3861435"/>
            <a:ext cx="4276090" cy="27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467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7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320156"/>
            <a:ext cx="437984" cy="39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 b="3302"/>
          <a:stretch>
            <a:fillRect/>
          </a:stretch>
        </p:blipFill>
        <p:spPr>
          <a:xfrm>
            <a:off x="9048115" y="2922905"/>
            <a:ext cx="2798445" cy="361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" y="971550"/>
            <a:ext cx="11005185" cy="4370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2132965"/>
            <a:ext cx="77660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6" t="4707" r="24017"/>
          <a:stretch>
            <a:fillRect/>
          </a:stretch>
        </p:blipFill>
        <p:spPr>
          <a:xfrm>
            <a:off x="9408160" y="3213100"/>
            <a:ext cx="2734310" cy="3031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80" y="703580"/>
            <a:ext cx="9538970" cy="781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484630"/>
            <a:ext cx="9538970" cy="51854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1628775"/>
            <a:ext cx="7452360" cy="49530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808605" y="4302760"/>
            <a:ext cx="2063115" cy="782320"/>
          </a:xfrm>
          <a:prstGeom prst="line">
            <a:avLst/>
          </a:prstGeom>
          <a:ln>
            <a:solidFill>
              <a:srgbClr val="EC08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015865" y="4220845"/>
            <a:ext cx="2063115" cy="782320"/>
          </a:xfrm>
          <a:prstGeom prst="line">
            <a:avLst/>
          </a:prstGeom>
          <a:ln>
            <a:solidFill>
              <a:srgbClr val="EC08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855595" y="4220845"/>
            <a:ext cx="4464685" cy="1007745"/>
          </a:xfrm>
          <a:prstGeom prst="line">
            <a:avLst/>
          </a:prstGeom>
          <a:ln>
            <a:solidFill>
              <a:srgbClr val="EC08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560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7140" y="2733675"/>
            <a:ext cx="69596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2024-09-28T12:07:12Z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