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6" r:id="rId3"/>
    <p:sldId id="325" r:id="rId4"/>
    <p:sldId id="32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00" y="2841625"/>
            <a:ext cx="5156200" cy="1174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412875"/>
            <a:ext cx="108712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4593" y="2983342"/>
            <a:ext cx="659371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4884" y="3805382"/>
            <a:ext cx="659371" cy="581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474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8375" y="2142832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3030" y="5421741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341120"/>
            <a:ext cx="109982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6848" y="1366978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8266" y="2752433"/>
            <a:ext cx="733261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811" y="4599706"/>
            <a:ext cx="85564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684" y="5070761"/>
            <a:ext cx="8556462" cy="775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