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6" r:id="rId4"/>
    <p:sldId id="325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9850" y="3165475"/>
            <a:ext cx="443230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" y="2143125"/>
            <a:ext cx="109791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7206" y="3463634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341120"/>
            <a:ext cx="1094740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8734" y="1819561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34153" y="4987636"/>
            <a:ext cx="449631" cy="618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268730"/>
            <a:ext cx="10966450" cy="456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3280" y="2225961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1825" y="2225675"/>
            <a:ext cx="8388350" cy="240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2516" y="2262906"/>
            <a:ext cx="9122575" cy="692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5570" y="3084941"/>
            <a:ext cx="9122575" cy="21151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2025-10-30T09:06:32Z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